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5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imagesCACH09I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31838"/>
            <a:ext cx="9144000" cy="6889838"/>
          </a:xfrm>
          <a:prstGeom prst="rect">
            <a:avLst/>
          </a:prstGeom>
        </p:spPr>
      </p:pic>
    </p:spTree>
  </p:cSld>
  <p:clrMapOvr>
    <a:masterClrMapping/>
  </p:clrMapOvr>
  <p:transition spd="slow" advClick="0" advTm="60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p_photo_11505_129071343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60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60000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agesCAUK6MX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31839"/>
            <a:ext cx="9144000" cy="6921677"/>
          </a:xfrm>
          <a:prstGeom prst="rect">
            <a:avLst/>
          </a:prstGeom>
        </p:spPr>
      </p:pic>
    </p:spTree>
  </p:cSld>
  <p:clrMapOvr>
    <a:masterClrMapping/>
  </p:clrMapOvr>
  <p:transition spd="slow" advClick="0" advTm="60000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848-3605-xx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60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tulle-turquois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107504"/>
            <a:ext cx="9144000" cy="8892480"/>
          </a:xfrm>
          <a:prstGeom prst="rect">
            <a:avLst/>
          </a:prstGeom>
        </p:spPr>
      </p:pic>
    </p:spTree>
  </p:cSld>
  <p:clrMapOvr>
    <a:masterClrMapping/>
  </p:clrMapOvr>
  <p:transition spd="slow" advClick="0" advTm="60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141-1959-xx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60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jean-tissu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8095"/>
            <a:ext cx="9144000" cy="6839905"/>
          </a:xfrm>
          <a:prstGeom prst="rect">
            <a:avLst/>
          </a:prstGeom>
        </p:spPr>
      </p:pic>
    </p:spTree>
  </p:cSld>
  <p:clrMapOvr>
    <a:masterClrMapping/>
  </p:clrMapOvr>
  <p:transition spd="slow" advClick="0" advTm="60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imagesCA8R2ZT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31839"/>
            <a:ext cx="9144000" cy="6921677"/>
          </a:xfrm>
          <a:prstGeom prst="rect">
            <a:avLst/>
          </a:prstGeom>
        </p:spPr>
      </p:pic>
    </p:spTree>
  </p:cSld>
  <p:clrMapOvr>
    <a:masterClrMapping/>
  </p:clrMapOvr>
  <p:transition spd="slow" advClick="0" advTm="60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sCA169GWD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60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g-fonds-decran-nu-galaxy-spell-1353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60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le-metre-soie-mariage-natte-ivoi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 8" descr="IMGP3984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5400000">
            <a:off x="112068" y="616124"/>
            <a:ext cx="2843808" cy="2132856"/>
          </a:xfrm>
          <a:prstGeom prst="rect">
            <a:avLst/>
          </a:prstGeom>
        </p:spPr>
      </p:pic>
      <p:pic>
        <p:nvPicPr>
          <p:cNvPr id="10" name="Image 9" descr="IMGP398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5400000">
            <a:off x="2983387" y="625125"/>
            <a:ext cx="2915816" cy="2186862"/>
          </a:xfrm>
          <a:prstGeom prst="rect">
            <a:avLst/>
          </a:prstGeom>
        </p:spPr>
      </p:pic>
      <p:pic>
        <p:nvPicPr>
          <p:cNvPr id="11" name="Image 10" descr="IMGP3986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rot="16200000">
            <a:off x="5788700" y="3868486"/>
            <a:ext cx="2939819" cy="2204864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251520" y="3933056"/>
            <a:ext cx="49745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chemeClr val="accent5">
                    <a:lumMod val="50000"/>
                  </a:schemeClr>
                </a:solidFill>
              </a:rPr>
              <a:t>Robe pour fillette faite </a:t>
            </a:r>
          </a:p>
          <a:p>
            <a:r>
              <a:rPr lang="fr-FR" sz="4000" dirty="0">
                <a:solidFill>
                  <a:schemeClr val="accent5">
                    <a:lumMod val="50000"/>
                  </a:schemeClr>
                </a:solidFill>
              </a:rPr>
              <a:t>par les élèves de </a:t>
            </a:r>
          </a:p>
          <a:p>
            <a:r>
              <a:rPr lang="fr-FR" sz="4000" dirty="0">
                <a:solidFill>
                  <a:schemeClr val="accent5">
                    <a:lumMod val="50000"/>
                  </a:schemeClr>
                </a:solidFill>
              </a:rPr>
              <a:t>Bac Professionnel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5767691" y="1340768"/>
            <a:ext cx="322992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Petite turbulette </a:t>
            </a:r>
          </a:p>
          <a:p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pour bébé réalisée</a:t>
            </a:r>
          </a:p>
          <a:p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par les élèves de Cap</a:t>
            </a:r>
          </a:p>
        </p:txBody>
      </p:sp>
    </p:spTree>
  </p:cSld>
  <p:clrMapOvr>
    <a:masterClrMapping/>
  </p:clrMapOvr>
  <p:transition spd="slow" advClick="0" advTm="60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arre-de-soie-diane-feu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912768"/>
          </a:xfrm>
          <a:prstGeom prst="rect">
            <a:avLst/>
          </a:prstGeom>
        </p:spPr>
      </p:pic>
    </p:spTree>
  </p:cSld>
  <p:clrMapOvr>
    <a:masterClrMapping/>
  </p:clrMapOvr>
  <p:transition spd="slow" advClick="0" advTm="60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27057%20laine%20cardee%20vert%20clair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706" y="0"/>
            <a:ext cx="914058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Click="0" advTm="60000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692696"/>
            <a:ext cx="73448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Bienvenue  en classe de Métiers de la mode</a:t>
            </a:r>
          </a:p>
        </p:txBody>
      </p:sp>
      <p:pic>
        <p:nvPicPr>
          <p:cNvPr id="5" name="Image 4" descr="34787999couture001-pn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4288" y="4725144"/>
            <a:ext cx="1784226" cy="1784226"/>
          </a:xfrm>
          <a:prstGeom prst="rect">
            <a:avLst/>
          </a:prstGeom>
        </p:spPr>
      </p:pic>
    </p:spTree>
  </p:cSld>
  <p:clrMapOvr>
    <a:masterClrMapping/>
  </p:clrMapOvr>
  <p:transition spd="slow" advClick="0" advTm="4735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15816" y="620688"/>
            <a:ext cx="52000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chemeClr val="bg1">
                    <a:lumMod val="95000"/>
                  </a:schemeClr>
                </a:solidFill>
              </a:rPr>
              <a:t>Robe « </a:t>
            </a:r>
            <a:r>
              <a:rPr lang="fr-FR" sz="3600" dirty="0" err="1">
                <a:solidFill>
                  <a:schemeClr val="bg1">
                    <a:lumMod val="95000"/>
                  </a:schemeClr>
                </a:solidFill>
              </a:rPr>
              <a:t>Nordick</a:t>
            </a:r>
            <a:r>
              <a:rPr lang="fr-FR" sz="3600" dirty="0">
                <a:solidFill>
                  <a:schemeClr val="bg1">
                    <a:lumMod val="95000"/>
                  </a:schemeClr>
                </a:solidFill>
              </a:rPr>
              <a:t> » réalisée </a:t>
            </a:r>
          </a:p>
          <a:p>
            <a:r>
              <a:rPr lang="fr-FR" sz="3600" dirty="0">
                <a:solidFill>
                  <a:schemeClr val="bg1">
                    <a:lumMod val="95000"/>
                  </a:schemeClr>
                </a:solidFill>
              </a:rPr>
              <a:t>par les élèves de terminale</a:t>
            </a:r>
          </a:p>
          <a:p>
            <a:r>
              <a:rPr lang="fr-FR" sz="3600" dirty="0">
                <a:solidFill>
                  <a:schemeClr val="bg1">
                    <a:lumMod val="95000"/>
                  </a:schemeClr>
                </a:solidFill>
              </a:rPr>
              <a:t> du Bac Pro Métiers</a:t>
            </a:r>
          </a:p>
          <a:p>
            <a:r>
              <a:rPr lang="fr-FR" sz="3600" dirty="0">
                <a:solidFill>
                  <a:schemeClr val="bg1">
                    <a:lumMod val="95000"/>
                  </a:schemeClr>
                </a:solidFill>
              </a:rPr>
              <a:t> de la Mode</a:t>
            </a:r>
          </a:p>
        </p:txBody>
      </p:sp>
      <p:pic>
        <p:nvPicPr>
          <p:cNvPr id="7" name="Image 6" descr="figurine NORDI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2498042" cy="4293096"/>
          </a:xfrm>
          <a:prstGeom prst="rect">
            <a:avLst/>
          </a:prstGeom>
        </p:spPr>
      </p:pic>
      <p:pic>
        <p:nvPicPr>
          <p:cNvPr id="8" name="Image 7" descr="IMGP39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911379" y="3865485"/>
            <a:ext cx="2915816" cy="2186862"/>
          </a:xfrm>
          <a:prstGeom prst="rect">
            <a:avLst/>
          </a:prstGeom>
        </p:spPr>
      </p:pic>
      <p:pic>
        <p:nvPicPr>
          <p:cNvPr id="9" name="Image 8" descr="IMGP39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467663" y="2821369"/>
            <a:ext cx="3779912" cy="2834934"/>
          </a:xfrm>
          <a:prstGeom prst="rect">
            <a:avLst/>
          </a:prstGeom>
        </p:spPr>
      </p:pic>
    </p:spTree>
  </p:cSld>
  <p:clrMapOvr>
    <a:masterClrMapping/>
  </p:clrMapOvr>
  <p:transition spd="slow" advClick="0" advTm="15594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GP39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581128"/>
            <a:ext cx="2555776" cy="1916832"/>
          </a:xfrm>
          <a:prstGeom prst="rect">
            <a:avLst/>
          </a:prstGeom>
        </p:spPr>
      </p:pic>
      <p:pic>
        <p:nvPicPr>
          <p:cNvPr id="4" name="Image 3" descr="IMGP39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060848"/>
            <a:ext cx="2915816" cy="2186862"/>
          </a:xfrm>
          <a:prstGeom prst="rect">
            <a:avLst/>
          </a:prstGeom>
        </p:spPr>
      </p:pic>
      <p:pic>
        <p:nvPicPr>
          <p:cNvPr id="5" name="Image 4" descr="IMGP39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700800" y="1660240"/>
            <a:ext cx="2555776" cy="1916832"/>
          </a:xfrm>
          <a:prstGeom prst="rect">
            <a:avLst/>
          </a:prstGeom>
        </p:spPr>
      </p:pic>
      <p:pic>
        <p:nvPicPr>
          <p:cNvPr id="6" name="Image 5" descr="romari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653136"/>
            <a:ext cx="3834931" cy="182776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83568" y="620688"/>
            <a:ext cx="4336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u="sng" dirty="0"/>
              <a:t>Le short «  Romaric »: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95536" y="2276872"/>
            <a:ext cx="3016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Réalisé par les</a:t>
            </a:r>
          </a:p>
          <a:p>
            <a:r>
              <a:rPr lang="fr-FR" sz="2800" dirty="0"/>
              <a:t> élèves de</a:t>
            </a:r>
          </a:p>
          <a:p>
            <a:r>
              <a:rPr lang="fr-FR" sz="2800" dirty="0"/>
              <a:t>Bac Pro Métiers de </a:t>
            </a:r>
          </a:p>
          <a:p>
            <a:r>
              <a:rPr lang="fr-FR" sz="2800" dirty="0"/>
              <a:t>la Mode</a:t>
            </a:r>
          </a:p>
        </p:txBody>
      </p:sp>
      <p:pic>
        <p:nvPicPr>
          <p:cNvPr id="9" name="Image 8" descr="imagesCABWZRXM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260648"/>
            <a:ext cx="1548445" cy="1130424"/>
          </a:xfrm>
          <a:prstGeom prst="rect">
            <a:avLst/>
          </a:prstGeom>
        </p:spPr>
      </p:pic>
    </p:spTree>
  </p:cSld>
  <p:clrMapOvr>
    <a:masterClrMapping/>
  </p:clrMapOvr>
  <p:transition spd="slow" advClick="0" advTm="15422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88640"/>
            <a:ext cx="5667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u="sng" dirty="0">
                <a:solidFill>
                  <a:schemeClr val="bg1"/>
                </a:solidFill>
              </a:rPr>
              <a:t>Les poupées Renaissance: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3528" y="1052736"/>
            <a:ext cx="8322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Ces poupées ont été crées par les élèves de seconde bac pro mode. Elles sont inspirées</a:t>
            </a:r>
          </a:p>
          <a:p>
            <a:r>
              <a:rPr lang="fr-FR" dirty="0">
                <a:solidFill>
                  <a:schemeClr val="bg1"/>
                </a:solidFill>
              </a:rPr>
              <a:t>de l’époque Renaissance et ont été vendues dans le but d’aider l’ UNICEF.</a:t>
            </a:r>
          </a:p>
        </p:txBody>
      </p:sp>
      <p:pic>
        <p:nvPicPr>
          <p:cNvPr id="4" name="Image 3" descr="IMG_06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21069" y="2479331"/>
            <a:ext cx="3347864" cy="2510898"/>
          </a:xfrm>
          <a:prstGeom prst="rect">
            <a:avLst/>
          </a:prstGeom>
        </p:spPr>
      </p:pic>
      <p:pic>
        <p:nvPicPr>
          <p:cNvPr id="5" name="Image 4" descr="IMG_06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172408" y="3676464"/>
            <a:ext cx="3131840" cy="2348880"/>
          </a:xfrm>
          <a:prstGeom prst="rect">
            <a:avLst/>
          </a:prstGeom>
        </p:spPr>
      </p:pic>
      <p:pic>
        <p:nvPicPr>
          <p:cNvPr id="6" name="Image 5" descr="IMG_06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992721" y="2440326"/>
            <a:ext cx="3035829" cy="2276872"/>
          </a:xfrm>
          <a:prstGeom prst="rect">
            <a:avLst/>
          </a:prstGeom>
        </p:spPr>
      </p:pic>
    </p:spTree>
  </p:cSld>
  <p:clrMapOvr>
    <a:masterClrMapping/>
  </p:clrMapOvr>
  <p:transition spd="slow" advClick="0" advTm="20235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1520" y="188640"/>
            <a:ext cx="532819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Tous les élèves des métiers de la mode travaillent sur</a:t>
            </a:r>
          </a:p>
          <a:p>
            <a:r>
              <a:rPr lang="fr-FR" dirty="0"/>
              <a:t>LECTRA qui est un logiciel pour la mode, utilisé </a:t>
            </a:r>
          </a:p>
          <a:p>
            <a:r>
              <a:rPr lang="fr-FR" dirty="0"/>
              <a:t>dans les entreprises. Il permet de transformer un </a:t>
            </a:r>
          </a:p>
          <a:p>
            <a:r>
              <a:rPr lang="fr-FR" dirty="0"/>
              <a:t>patronage papier en un patronage informatique </a:t>
            </a:r>
          </a:p>
          <a:p>
            <a:r>
              <a:rPr lang="fr-FR" dirty="0"/>
              <a:t>en digitalisant grâce à une table numérique .</a:t>
            </a:r>
          </a:p>
          <a:p>
            <a:r>
              <a:rPr lang="fr-FR" dirty="0"/>
              <a:t>Ensuite on peut modifier ces patronages en </a:t>
            </a:r>
          </a:p>
          <a:p>
            <a:r>
              <a:rPr lang="fr-FR" dirty="0"/>
              <a:t>rajoutant des valeurs de couture,  des droit fil, </a:t>
            </a:r>
          </a:p>
          <a:p>
            <a:r>
              <a:rPr lang="fr-FR" dirty="0"/>
              <a:t>des pinces…</a:t>
            </a:r>
          </a:p>
          <a:p>
            <a:r>
              <a:rPr lang="fr-FR" dirty="0"/>
              <a:t>Il permet aussi de faire des gradations, ce qui consiste</a:t>
            </a:r>
          </a:p>
          <a:p>
            <a:r>
              <a:rPr lang="fr-FR" dirty="0"/>
              <a:t>à  avoir un patronage en plusieurs tailles.</a:t>
            </a:r>
          </a:p>
          <a:p>
            <a:r>
              <a:rPr lang="fr-FR" dirty="0"/>
              <a:t>Ce logiciel propose également de placer les différents </a:t>
            </a:r>
          </a:p>
          <a:p>
            <a:r>
              <a:rPr lang="fr-FR" dirty="0"/>
              <a:t>éléments de façon à utiliser le moins de place possible </a:t>
            </a:r>
          </a:p>
          <a:p>
            <a:r>
              <a:rPr lang="fr-FR" dirty="0"/>
              <a:t>sur un métrage de tissu.</a:t>
            </a:r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A9308A2-605A-43A2-B6AF-3CE8F8D56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602" y="3867475"/>
            <a:ext cx="3552395" cy="266429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23F059C-C68A-45AA-9088-3BBABD5EC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457" y="144132"/>
            <a:ext cx="3002000" cy="249278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AF17EF8-256B-43B1-AFD3-A16AC07C2D9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79184" y="4047482"/>
            <a:ext cx="3439215" cy="2304281"/>
          </a:xfrm>
          <a:prstGeom prst="rect">
            <a:avLst/>
          </a:prstGeom>
        </p:spPr>
      </p:pic>
    </p:spTree>
  </p:cSld>
  <p:clrMapOvr>
    <a:masterClrMapping/>
  </p:clrMapOvr>
  <p:transition spd="slow" advClick="0" advTm="40250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476672"/>
            <a:ext cx="906395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>
                <a:solidFill>
                  <a:srgbClr val="FF0000"/>
                </a:solidFill>
              </a:rPr>
              <a:t>Les formations Proposées à Victor Lépine:</a:t>
            </a:r>
          </a:p>
          <a:p>
            <a:endParaRPr lang="fr-FR" sz="3200" dirty="0">
              <a:solidFill>
                <a:srgbClr val="FF0000"/>
              </a:solidFill>
            </a:endParaRPr>
          </a:p>
          <a:p>
            <a:endParaRPr lang="fr-FR" sz="32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3200" dirty="0">
                <a:solidFill>
                  <a:srgbClr val="FF0000"/>
                </a:solidFill>
              </a:rPr>
              <a:t>Bac Professionnel 3 ans Métiers de la mode</a:t>
            </a:r>
          </a:p>
          <a:p>
            <a:r>
              <a:rPr lang="fr-FR" sz="3200" dirty="0">
                <a:solidFill>
                  <a:srgbClr val="FF0000"/>
                </a:solidFill>
              </a:rPr>
              <a:t>	option: Vêtements</a:t>
            </a:r>
          </a:p>
          <a:p>
            <a:endParaRPr lang="fr-FR" sz="32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3200" dirty="0">
                <a:solidFill>
                  <a:srgbClr val="FF0000"/>
                </a:solidFill>
              </a:rPr>
              <a:t>CAP Métiers de la mode</a:t>
            </a:r>
          </a:p>
          <a:p>
            <a:r>
              <a:rPr lang="fr-FR" sz="3200" dirty="0">
                <a:solidFill>
                  <a:srgbClr val="FF0000"/>
                </a:solidFill>
              </a:rPr>
              <a:t>	option: Vêtements flou </a:t>
            </a:r>
          </a:p>
          <a:p>
            <a:endParaRPr lang="fr-FR" sz="32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3200" dirty="0">
                <a:solidFill>
                  <a:srgbClr val="FF0000"/>
                </a:solidFill>
              </a:rPr>
              <a:t>Mention complémentaire : Vente et Retouche</a:t>
            </a:r>
          </a:p>
        </p:txBody>
      </p:sp>
      <p:pic>
        <p:nvPicPr>
          <p:cNvPr id="3" name="Image 2" descr="20100317175301552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2935" y="1700808"/>
            <a:ext cx="1661065" cy="2888808"/>
          </a:xfrm>
          <a:prstGeom prst="rect">
            <a:avLst/>
          </a:prstGeom>
        </p:spPr>
      </p:pic>
      <p:pic>
        <p:nvPicPr>
          <p:cNvPr id="4" name="Image 3" descr="thread-et-clip-art-aiguille_41768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5936" y="5517232"/>
            <a:ext cx="1091778" cy="1184494"/>
          </a:xfrm>
          <a:prstGeom prst="rect">
            <a:avLst/>
          </a:prstGeom>
        </p:spPr>
      </p:pic>
    </p:spTree>
  </p:cSld>
  <p:clrMapOvr>
    <a:masterClrMapping/>
  </p:clrMapOvr>
  <p:transition spd="slow" advClick="0" advTm="15844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0"/>
            <a:ext cx="68792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u="sng" dirty="0">
                <a:solidFill>
                  <a:schemeClr val="bg1"/>
                </a:solidFill>
              </a:rPr>
              <a:t>Les différents projets réalisés dans </a:t>
            </a:r>
          </a:p>
          <a:p>
            <a:r>
              <a:rPr lang="fr-FR" sz="3600" b="1" u="sng" dirty="0">
                <a:solidFill>
                  <a:schemeClr val="bg1"/>
                </a:solidFill>
              </a:rPr>
              <a:t>les différentes sections de mode:</a:t>
            </a:r>
          </a:p>
        </p:txBody>
      </p:sp>
      <p:pic>
        <p:nvPicPr>
          <p:cNvPr id="3" name="Image 2" descr="IMGP39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99525" y="4529742"/>
            <a:ext cx="2496277" cy="1872208"/>
          </a:xfrm>
          <a:prstGeom prst="wave">
            <a:avLst/>
          </a:prstGeom>
        </p:spPr>
      </p:pic>
      <p:sp>
        <p:nvSpPr>
          <p:cNvPr id="6" name="ZoneTexte 5"/>
          <p:cNvSpPr txBox="1"/>
          <p:nvPr/>
        </p:nvSpPr>
        <p:spPr>
          <a:xfrm rot="10800000" flipV="1">
            <a:off x="2699792" y="2462699"/>
            <a:ext cx="36724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Les différentes tenues réalisées par les élèves de terminale </a:t>
            </a:r>
            <a:r>
              <a:rPr lang="fr-FR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 professionnel </a:t>
            </a:r>
            <a:r>
              <a:rPr lang="fr-F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 journal à l’occasion de la semaine de la presse.</a:t>
            </a:r>
          </a:p>
        </p:txBody>
      </p:sp>
      <p:pic>
        <p:nvPicPr>
          <p:cNvPr id="7" name="Image 6" descr="IMGP39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241749" y="4432675"/>
            <a:ext cx="2771800" cy="2078850"/>
          </a:xfrm>
          <a:prstGeom prst="wave">
            <a:avLst/>
          </a:prstGeom>
        </p:spPr>
      </p:pic>
      <p:pic>
        <p:nvPicPr>
          <p:cNvPr id="9" name="Image 8" descr="IMGP39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220748" y="1492222"/>
            <a:ext cx="2939819" cy="2204864"/>
          </a:xfrm>
          <a:prstGeom prst="wave">
            <a:avLst/>
          </a:prstGeom>
        </p:spPr>
      </p:pic>
      <p:pic>
        <p:nvPicPr>
          <p:cNvPr id="10" name="Image 9" descr="IMGP39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56775" y="1955593"/>
            <a:ext cx="2614346" cy="1960760"/>
          </a:xfrm>
          <a:prstGeom prst="wave">
            <a:avLst/>
          </a:prstGeom>
        </p:spPr>
      </p:pic>
    </p:spTree>
  </p:cSld>
  <p:clrMapOvr>
    <a:masterClrMapping/>
  </p:clrMapOvr>
  <p:transition spd="slow" advClick="0" advTm="21797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332656"/>
            <a:ext cx="8057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u="sng" dirty="0">
                <a:solidFill>
                  <a:schemeClr val="accent5">
                    <a:lumMod val="75000"/>
                  </a:schemeClr>
                </a:solidFill>
              </a:rPr>
              <a:t>Peignoir et robe de chambre enfants</a:t>
            </a:r>
            <a:r>
              <a:rPr lang="fr-FR" sz="3600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</p:txBody>
      </p:sp>
      <p:pic>
        <p:nvPicPr>
          <p:cNvPr id="5" name="Image 4" descr="IMGP39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3827917" cy="2870938"/>
          </a:xfrm>
          <a:prstGeom prst="roundRect">
            <a:avLst/>
          </a:prstGeom>
        </p:spPr>
      </p:pic>
      <p:pic>
        <p:nvPicPr>
          <p:cNvPr id="6" name="Image 5" descr="IMGP39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28800"/>
            <a:ext cx="3755909" cy="2816932"/>
          </a:xfrm>
          <a:prstGeom prst="round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95536" y="501317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5">
                    <a:lumMod val="75000"/>
                  </a:schemeClr>
                </a:solidFill>
              </a:rPr>
              <a:t>Réalisé par les élèves de terminale Bac pro</a:t>
            </a:r>
          </a:p>
        </p:txBody>
      </p:sp>
    </p:spTree>
  </p:cSld>
  <p:clrMapOvr>
    <a:masterClrMapping/>
  </p:clrMapOvr>
  <p:transition spd="slow" advClick="0" advTm="15531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188640"/>
            <a:ext cx="2712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Le projet 120h</a:t>
            </a:r>
            <a:r>
              <a:rPr lang="fr-FR" sz="2400" b="1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:</a:t>
            </a:r>
          </a:p>
        </p:txBody>
      </p:sp>
      <p:pic>
        <p:nvPicPr>
          <p:cNvPr id="3" name="Image 2" descr="IMGP39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35971" y="1540226"/>
            <a:ext cx="3323861" cy="2492896"/>
          </a:xfrm>
          <a:prstGeom prst="rect">
            <a:avLst/>
          </a:prstGeom>
        </p:spPr>
      </p:pic>
      <p:pic>
        <p:nvPicPr>
          <p:cNvPr id="4" name="Image 3" descr="IMGP39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920700" y="4208094"/>
            <a:ext cx="2776364" cy="208227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9512" y="4725144"/>
            <a:ext cx="2267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>
                    <a:lumMod val="95000"/>
                  </a:schemeClr>
                </a:solidFill>
              </a:rPr>
              <a:t>Chemisier «  </a:t>
            </a:r>
            <a:r>
              <a:rPr lang="fr-FR" sz="2800" dirty="0" err="1">
                <a:solidFill>
                  <a:schemeClr val="bg1">
                    <a:lumMod val="95000"/>
                  </a:schemeClr>
                </a:solidFill>
              </a:rPr>
              <a:t>Mundo</a:t>
            </a:r>
            <a:r>
              <a:rPr lang="fr-FR" sz="2800" dirty="0">
                <a:solidFill>
                  <a:schemeClr val="bg1">
                    <a:lumMod val="95000"/>
                  </a:schemeClr>
                </a:solidFill>
              </a:rPr>
              <a:t> »</a:t>
            </a:r>
          </a:p>
        </p:txBody>
      </p:sp>
      <p:pic>
        <p:nvPicPr>
          <p:cNvPr id="6" name="Image 5" descr="IMGP39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034726" y="1462218"/>
            <a:ext cx="3275856" cy="2456892"/>
          </a:xfrm>
          <a:prstGeom prst="rect">
            <a:avLst/>
          </a:prstGeom>
        </p:spPr>
      </p:pic>
      <p:pic>
        <p:nvPicPr>
          <p:cNvPr id="7" name="Image 6" descr="IMGP39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348538" y="4156520"/>
            <a:ext cx="2795803" cy="220486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948264" y="4797152"/>
            <a:ext cx="16969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>
                    <a:lumMod val="95000"/>
                  </a:schemeClr>
                </a:solidFill>
              </a:rPr>
              <a:t>Chemisier</a:t>
            </a:r>
          </a:p>
          <a:p>
            <a:r>
              <a:rPr lang="fr-FR" sz="2800" dirty="0">
                <a:solidFill>
                  <a:schemeClr val="bg1">
                    <a:lumMod val="95000"/>
                  </a:schemeClr>
                </a:solidFill>
              </a:rPr>
              <a:t>«  </a:t>
            </a:r>
            <a:r>
              <a:rPr lang="fr-FR" sz="2800" dirty="0" err="1">
                <a:solidFill>
                  <a:schemeClr val="bg1">
                    <a:lumMod val="95000"/>
                  </a:schemeClr>
                </a:solidFill>
              </a:rPr>
              <a:t>Urano</a:t>
            </a:r>
            <a:r>
              <a:rPr lang="fr-FR" sz="2800" dirty="0">
                <a:solidFill>
                  <a:schemeClr val="bg1">
                    <a:lumMod val="95000"/>
                  </a:schemeClr>
                </a:solidFill>
              </a:rPr>
              <a:t> »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627784" y="764704"/>
            <a:ext cx="501816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>
                    <a:lumMod val="95000"/>
                  </a:schemeClr>
                </a:solidFill>
              </a:rPr>
              <a:t>Ces chemisiers ont été réalisés dans le </a:t>
            </a:r>
          </a:p>
          <a:p>
            <a:r>
              <a:rPr lang="fr-FR" sz="2400" dirty="0">
                <a:solidFill>
                  <a:schemeClr val="bg1">
                    <a:lumMod val="95000"/>
                  </a:schemeClr>
                </a:solidFill>
              </a:rPr>
              <a:t>but de passer notre examen</a:t>
            </a:r>
          </a:p>
          <a:p>
            <a:r>
              <a:rPr lang="fr-FR" sz="2400" dirty="0">
                <a:solidFill>
                  <a:schemeClr val="bg1">
                    <a:lumMod val="95000"/>
                  </a:schemeClr>
                </a:solidFill>
              </a:rPr>
              <a:t>et ils ont été portés pour  </a:t>
            </a:r>
          </a:p>
          <a:p>
            <a:r>
              <a:rPr lang="fr-FR" sz="2400" dirty="0">
                <a:solidFill>
                  <a:schemeClr val="bg1">
                    <a:lumMod val="95000"/>
                  </a:schemeClr>
                </a:solidFill>
              </a:rPr>
              <a:t>l’élection des Miss Caen et </a:t>
            </a:r>
          </a:p>
          <a:p>
            <a:r>
              <a:rPr lang="fr-FR" sz="2400" dirty="0">
                <a:solidFill>
                  <a:schemeClr val="bg1">
                    <a:lumMod val="95000"/>
                  </a:schemeClr>
                </a:solidFill>
              </a:rPr>
              <a:t>vendus à la boutique ensuite.</a:t>
            </a:r>
          </a:p>
          <a:p>
            <a:r>
              <a:rPr lang="fr-FR" sz="2400" dirty="0">
                <a:solidFill>
                  <a:schemeClr val="bg1">
                    <a:lumMod val="95000"/>
                  </a:schemeClr>
                </a:solidFill>
              </a:rPr>
              <a:t>Nous disposons de 120h pour </a:t>
            </a:r>
          </a:p>
          <a:p>
            <a:r>
              <a:rPr lang="fr-FR" sz="2400" dirty="0">
                <a:solidFill>
                  <a:schemeClr val="bg1">
                    <a:lumMod val="95000"/>
                  </a:schemeClr>
                </a:solidFill>
              </a:rPr>
              <a:t>le réaliser entièrement, du </a:t>
            </a:r>
          </a:p>
          <a:p>
            <a:r>
              <a:rPr lang="fr-FR" sz="2400" dirty="0">
                <a:solidFill>
                  <a:schemeClr val="bg1">
                    <a:lumMod val="95000"/>
                  </a:schemeClr>
                </a:solidFill>
              </a:rPr>
              <a:t>patron au prototype final.</a:t>
            </a:r>
          </a:p>
        </p:txBody>
      </p:sp>
    </p:spTree>
  </p:cSld>
  <p:clrMapOvr>
    <a:masterClrMapping/>
  </p:clrMapOvr>
  <p:transition spd="slow" advClick="0" advTm="25593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P39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76953" y="733137"/>
            <a:ext cx="3203848" cy="2402886"/>
          </a:xfrm>
          <a:prstGeom prst="rect">
            <a:avLst/>
          </a:prstGeom>
        </p:spPr>
      </p:pic>
      <p:pic>
        <p:nvPicPr>
          <p:cNvPr id="3" name="Image 2" descr="IMGP39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653350" y="3619458"/>
            <a:ext cx="3251854" cy="2438891"/>
          </a:xfrm>
          <a:prstGeom prst="rect">
            <a:avLst/>
          </a:prstGeom>
        </p:spPr>
      </p:pic>
      <p:pic>
        <p:nvPicPr>
          <p:cNvPr id="4" name="Image 3" descr="IMGP39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506411" y="2220464"/>
            <a:ext cx="4157244" cy="311793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915816" y="620688"/>
            <a:ext cx="194421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Toile du chemisier </a:t>
            </a:r>
          </a:p>
          <a:p>
            <a:r>
              <a:rPr lang="fr-FR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«  Saturne »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1520" y="4149080"/>
            <a:ext cx="28137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Toile du chemisier</a:t>
            </a:r>
          </a:p>
          <a:p>
            <a:r>
              <a:rPr lang="fr-FR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« </a:t>
            </a:r>
            <a:r>
              <a:rPr lang="fr-FR" sz="2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Urano</a:t>
            </a:r>
            <a:r>
              <a:rPr lang="fr-FR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 »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940152" y="548680"/>
            <a:ext cx="28137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Toile du chemisier</a:t>
            </a:r>
          </a:p>
          <a:p>
            <a:r>
              <a:rPr lang="fr-FR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« Venus »</a:t>
            </a:r>
          </a:p>
        </p:txBody>
      </p:sp>
    </p:spTree>
  </p:cSld>
  <p:clrMapOvr>
    <a:masterClrMapping/>
  </p:clrMapOvr>
  <p:transition spd="slow" advClick="0" advTm="10046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P39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55951" y="2656350"/>
            <a:ext cx="3035829" cy="2276872"/>
          </a:xfrm>
          <a:prstGeom prst="roundRect">
            <a:avLst/>
          </a:prstGeom>
        </p:spPr>
      </p:pic>
      <p:pic>
        <p:nvPicPr>
          <p:cNvPr id="3" name="Image 2" descr="IMGP39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88640"/>
            <a:ext cx="3851920" cy="2888940"/>
          </a:xfrm>
          <a:prstGeom prst="round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3568" y="188640"/>
            <a:ext cx="325319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95B850"/>
                </a:solidFill>
              </a:rPr>
              <a:t>Chemisier</a:t>
            </a:r>
          </a:p>
          <a:p>
            <a:r>
              <a:rPr lang="fr-FR" sz="3200" dirty="0">
                <a:solidFill>
                  <a:srgbClr val="95B850"/>
                </a:solidFill>
              </a:rPr>
              <a:t> « Edith » réalisé</a:t>
            </a:r>
          </a:p>
          <a:p>
            <a:r>
              <a:rPr lang="fr-FR" sz="3200" dirty="0">
                <a:solidFill>
                  <a:srgbClr val="95B850"/>
                </a:solidFill>
              </a:rPr>
              <a:t> par les terminales</a:t>
            </a:r>
          </a:p>
          <a:p>
            <a:r>
              <a:rPr lang="fr-FR" sz="3200" dirty="0">
                <a:solidFill>
                  <a:srgbClr val="95B850"/>
                </a:solidFill>
              </a:rPr>
              <a:t> Bac pro  </a:t>
            </a:r>
          </a:p>
        </p:txBody>
      </p:sp>
      <p:pic>
        <p:nvPicPr>
          <p:cNvPr id="5" name="Image 4" descr="IMGP39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861048"/>
            <a:ext cx="3563888" cy="267291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71800" y="4149080"/>
            <a:ext cx="260981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92D050"/>
                </a:solidFill>
              </a:rPr>
              <a:t>Robe pour </a:t>
            </a:r>
          </a:p>
          <a:p>
            <a:r>
              <a:rPr lang="fr-FR" sz="3200" dirty="0">
                <a:solidFill>
                  <a:srgbClr val="92D050"/>
                </a:solidFill>
              </a:rPr>
              <a:t>enfant </a:t>
            </a:r>
          </a:p>
          <a:p>
            <a:r>
              <a:rPr lang="fr-FR" sz="3200" dirty="0">
                <a:solidFill>
                  <a:srgbClr val="92D050"/>
                </a:solidFill>
              </a:rPr>
              <a:t>réalisée par</a:t>
            </a:r>
          </a:p>
          <a:p>
            <a:r>
              <a:rPr lang="fr-FR" sz="3200" dirty="0">
                <a:solidFill>
                  <a:srgbClr val="92D050"/>
                </a:solidFill>
              </a:rPr>
              <a:t> les 1</a:t>
            </a:r>
            <a:r>
              <a:rPr lang="fr-FR" sz="3200" baseline="30000" dirty="0">
                <a:solidFill>
                  <a:srgbClr val="92D050"/>
                </a:solidFill>
              </a:rPr>
              <a:t>e</a:t>
            </a:r>
            <a:r>
              <a:rPr lang="fr-FR" sz="3200" dirty="0">
                <a:solidFill>
                  <a:srgbClr val="92D050"/>
                </a:solidFill>
              </a:rPr>
              <a:t> Bac Pro </a:t>
            </a:r>
          </a:p>
        </p:txBody>
      </p:sp>
      <p:pic>
        <p:nvPicPr>
          <p:cNvPr id="7" name="Image 6" descr="couture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6660232" y="0"/>
            <a:ext cx="3619500" cy="3667125"/>
          </a:xfrm>
          <a:prstGeom prst="rect">
            <a:avLst/>
          </a:prstGeom>
        </p:spPr>
      </p:pic>
    </p:spTree>
  </p:cSld>
  <p:clrMapOvr>
    <a:masterClrMapping/>
  </p:clrMapOvr>
  <p:transition spd="slow" advClick="0" advTm="15750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6094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GP39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056" y="583121"/>
            <a:ext cx="3155844" cy="2366883"/>
          </a:xfrm>
          <a:prstGeom prst="rect">
            <a:avLst/>
          </a:prstGeom>
        </p:spPr>
      </p:pic>
      <p:pic>
        <p:nvPicPr>
          <p:cNvPr id="4" name="Image 3" descr="IMGP39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780801" y="539679"/>
            <a:ext cx="2232248" cy="167418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932040" y="332656"/>
            <a:ext cx="330366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Robe « Basilic »</a:t>
            </a:r>
          </a:p>
          <a:p>
            <a:r>
              <a:rPr lang="fr-FR" sz="2800" dirty="0"/>
              <a:t>Réalisée par les </a:t>
            </a:r>
          </a:p>
          <a:p>
            <a:r>
              <a:rPr lang="fr-FR" sz="2800" dirty="0"/>
              <a:t>élèves de Bac Tam</a:t>
            </a:r>
          </a:p>
          <a:p>
            <a:r>
              <a:rPr lang="fr-FR" sz="2800" dirty="0"/>
              <a:t>Pour leur projet 120h</a:t>
            </a:r>
          </a:p>
        </p:txBody>
      </p:sp>
      <p:pic>
        <p:nvPicPr>
          <p:cNvPr id="13" name="Image 12" descr="IMGP39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901489" y="4315535"/>
            <a:ext cx="2483768" cy="1862826"/>
          </a:xfrm>
          <a:prstGeom prst="rect">
            <a:avLst/>
          </a:prstGeom>
        </p:spPr>
      </p:pic>
      <p:pic>
        <p:nvPicPr>
          <p:cNvPr id="14" name="Image 13" descr="Cabancanca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2492896"/>
            <a:ext cx="1809833" cy="3233548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67544" y="4077072"/>
            <a:ext cx="3138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Petit Manteau mixte </a:t>
            </a:r>
          </a:p>
          <a:p>
            <a:r>
              <a:rPr lang="fr-FR" sz="2800" dirty="0"/>
              <a:t>pour enfant réalisé par les Bac Pro Métiers de la Mode</a:t>
            </a:r>
          </a:p>
        </p:txBody>
      </p:sp>
    </p:spTree>
  </p:cSld>
  <p:clrMapOvr>
    <a:masterClrMapping/>
  </p:clrMapOvr>
  <p:transition spd="slow" advClick="0" advTm="20234">
    <p:newsflash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395</Words>
  <Application>Microsoft Office PowerPoint</Application>
  <PresentationFormat>Affichage à l'écran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dodemandrog</dc:creator>
  <cp:lastModifiedBy>morgane kerautret</cp:lastModifiedBy>
  <cp:revision>42</cp:revision>
  <dcterms:created xsi:type="dcterms:W3CDTF">2012-03-15T11:01:28Z</dcterms:created>
  <dcterms:modified xsi:type="dcterms:W3CDTF">2021-02-11T08:45:24Z</dcterms:modified>
</cp:coreProperties>
</file>