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9" r:id="rId2"/>
    <p:sldMasterId id="2147483661" r:id="rId3"/>
    <p:sldMasterId id="2147483681" r:id="rId4"/>
    <p:sldMasterId id="2147483686" r:id="rId5"/>
    <p:sldMasterId id="2147483691" r:id="rId6"/>
  </p:sldMasterIdLst>
  <p:notesMasterIdLst>
    <p:notesMasterId r:id="rId24"/>
  </p:notesMasterIdLst>
  <p:handoutMasterIdLst>
    <p:handoutMasterId r:id="rId25"/>
  </p:handoutMasterIdLst>
  <p:sldIdLst>
    <p:sldId id="382" r:id="rId7"/>
    <p:sldId id="404" r:id="rId8"/>
    <p:sldId id="3044" r:id="rId9"/>
    <p:sldId id="1339" r:id="rId10"/>
    <p:sldId id="3027" r:id="rId11"/>
    <p:sldId id="3028" r:id="rId12"/>
    <p:sldId id="408" r:id="rId13"/>
    <p:sldId id="3048" r:id="rId14"/>
    <p:sldId id="3049" r:id="rId15"/>
    <p:sldId id="3041" r:id="rId16"/>
    <p:sldId id="3033" r:id="rId17"/>
    <p:sldId id="3045" r:id="rId18"/>
    <p:sldId id="3046" r:id="rId19"/>
    <p:sldId id="3050" r:id="rId20"/>
    <p:sldId id="3051" r:id="rId21"/>
    <p:sldId id="3047" r:id="rId22"/>
    <p:sldId id="3052" r:id="rId23"/>
  </p:sldIdLst>
  <p:sldSz cx="9144000" cy="6858000" type="screen4x3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8E"/>
    <a:srgbClr val="683086"/>
    <a:srgbClr val="66FF33"/>
    <a:srgbClr val="FF9900"/>
    <a:srgbClr val="7B00AC"/>
    <a:srgbClr val="8800D1"/>
    <a:srgbClr val="9B008A"/>
    <a:srgbClr val="070A0F"/>
    <a:srgbClr val="7800FF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33" autoAdjust="0"/>
    <p:restoredTop sz="86188" autoAdjust="0"/>
  </p:normalViewPr>
  <p:slideViewPr>
    <p:cSldViewPr snapToGrid="0" snapToObjects="1">
      <p:cViewPr varScale="1">
        <p:scale>
          <a:sx n="59" d="100"/>
          <a:sy n="59" d="100"/>
        </p:scale>
        <p:origin x="972" y="66"/>
      </p:cViewPr>
      <p:guideLst>
        <p:guide orient="horz" pos="3543"/>
        <p:guide pos="748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1D473-0CF8-4E77-8DA2-242D160C47DC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29F5C9E-CD78-4213-9B44-3960B7999739}" type="pres">
      <dgm:prSet presAssocID="{6611D473-0CF8-4E77-8DA2-242D160C47DC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E265F589-164A-4285-B927-F47F3BCF2BF7}" type="presOf" srcId="{6611D473-0CF8-4E77-8DA2-242D160C47DC}" destId="{629F5C9E-CD78-4213-9B44-3960B7999739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586FF-3720-7E4E-BACA-23DF5CEE25B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B21B47-0DA9-AD49-933E-C942115F3C26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9DE8DFE-3D4C-8B43-BE3F-2859C0FE778C}" type="parTrans" cxnId="{790CEBA9-2CFF-0444-888E-BEE23D1DC810}">
      <dgm:prSet/>
      <dgm:spPr/>
      <dgm:t>
        <a:bodyPr/>
        <a:lstStyle/>
        <a:p>
          <a:endParaRPr lang="fr-FR"/>
        </a:p>
      </dgm:t>
    </dgm:pt>
    <dgm:pt modelId="{888FC664-D572-5346-814F-F651BE1A24E1}" type="sibTrans" cxnId="{790CEBA9-2CFF-0444-888E-BEE23D1DC810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960A5F1A-358E-2C40-83B0-879B0388F868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D6755E0-493F-C040-BCB9-3DD3BD37E3EB}" type="parTrans" cxnId="{400FE48C-D086-2D4F-B7DE-CE03E08F574C}">
      <dgm:prSet/>
      <dgm:spPr/>
      <dgm:t>
        <a:bodyPr/>
        <a:lstStyle/>
        <a:p>
          <a:endParaRPr lang="fr-FR"/>
        </a:p>
      </dgm:t>
    </dgm:pt>
    <dgm:pt modelId="{48865BE5-929E-8840-84D5-6BB1E0045F0D}" type="sibTrans" cxnId="{400FE48C-D086-2D4F-B7DE-CE03E08F574C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D2696512-9E03-514F-902E-365B20821C04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E903BBD4-9EE2-AF4B-B415-A83833488287}" type="sibTrans" cxnId="{D4D69E93-8DA6-584A-B99A-744035E38B51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030C94DD-B564-E245-87AA-702FFF3C4432}" type="parTrans" cxnId="{D4D69E93-8DA6-584A-B99A-744035E38B51}">
      <dgm:prSet/>
      <dgm:spPr/>
      <dgm:t>
        <a:bodyPr/>
        <a:lstStyle/>
        <a:p>
          <a:endParaRPr lang="fr-FR"/>
        </a:p>
      </dgm:t>
    </dgm:pt>
    <dgm:pt modelId="{2FA74D5B-A3AE-F145-9E9C-FADEB0BF00EE}" type="pres">
      <dgm:prSet presAssocID="{A2B586FF-3720-7E4E-BACA-23DF5CEE25B1}" presName="cycle" presStyleCnt="0">
        <dgm:presLayoutVars>
          <dgm:dir/>
          <dgm:resizeHandles val="exact"/>
        </dgm:presLayoutVars>
      </dgm:prSet>
      <dgm:spPr/>
    </dgm:pt>
    <dgm:pt modelId="{7FE5B7DA-A0FD-3343-9C54-A4BC21FD2BD6}" type="pres">
      <dgm:prSet presAssocID="{81B21B47-0DA9-AD49-933E-C942115F3C26}" presName="node" presStyleLbl="node1" presStyleIdx="0" presStyleCnt="3" custScaleX="116598" custScaleY="121800" custRadScaleRad="68733" custRadScaleInc="19453">
        <dgm:presLayoutVars>
          <dgm:bulletEnabled val="1"/>
        </dgm:presLayoutVars>
      </dgm:prSet>
      <dgm:spPr>
        <a:xfrm>
          <a:off x="2287429" y="151610"/>
          <a:ext cx="1274612" cy="1259593"/>
        </a:xfrm>
        <a:prstGeom prst="ellipse">
          <a:avLst/>
        </a:prstGeom>
      </dgm:spPr>
    </dgm:pt>
    <dgm:pt modelId="{1AF36FB2-1D9E-3A46-81FC-95171076D77B}" type="pres">
      <dgm:prSet presAssocID="{888FC664-D572-5346-814F-F651BE1A24E1}" presName="sibTrans" presStyleLbl="sibTrans2D1" presStyleIdx="0" presStyleCnt="3"/>
      <dgm:spPr/>
    </dgm:pt>
    <dgm:pt modelId="{03B2C81F-4943-2F4C-8170-C1EEE52211F4}" type="pres">
      <dgm:prSet presAssocID="{888FC664-D572-5346-814F-F651BE1A24E1}" presName="connectorText" presStyleLbl="sibTrans2D1" presStyleIdx="0" presStyleCnt="3"/>
      <dgm:spPr/>
    </dgm:pt>
    <dgm:pt modelId="{2356856B-26A5-0849-9385-E5955D3194AE}" type="pres">
      <dgm:prSet presAssocID="{D2696512-9E03-514F-902E-365B20821C04}" presName="node" presStyleLbl="node1" presStyleIdx="1" presStyleCnt="3" custScaleX="115433" custScaleY="117864" custRadScaleRad="117021" custRadScaleInc="-8825">
        <dgm:presLayoutVars>
          <dgm:bulletEnabled val="1"/>
        </dgm:presLayoutVars>
      </dgm:prSet>
      <dgm:spPr>
        <a:xfrm>
          <a:off x="3438694" y="2045380"/>
          <a:ext cx="1216043" cy="1358706"/>
        </a:xfrm>
        <a:prstGeom prst="ellipse">
          <a:avLst/>
        </a:prstGeom>
      </dgm:spPr>
    </dgm:pt>
    <dgm:pt modelId="{8BF042F5-914D-8540-9494-E3088D049341}" type="pres">
      <dgm:prSet presAssocID="{E903BBD4-9EE2-AF4B-B415-A83833488287}" presName="sibTrans" presStyleLbl="sibTrans2D1" presStyleIdx="1" presStyleCnt="3"/>
      <dgm:spPr/>
    </dgm:pt>
    <dgm:pt modelId="{B94EF9A7-F315-AF49-B19E-BD8DDC0418C4}" type="pres">
      <dgm:prSet presAssocID="{E903BBD4-9EE2-AF4B-B415-A83833488287}" presName="connectorText" presStyleLbl="sibTrans2D1" presStyleIdx="1" presStyleCnt="3"/>
      <dgm:spPr/>
    </dgm:pt>
    <dgm:pt modelId="{D6166177-3A2D-3B42-9840-285CDF7B59D4}" type="pres">
      <dgm:prSet presAssocID="{960A5F1A-358E-2C40-83B0-879B0388F868}" presName="node" presStyleLbl="node1" presStyleIdx="2" presStyleCnt="3" custScaleX="120129" custScaleY="121067">
        <dgm:presLayoutVars>
          <dgm:bulletEnabled val="1"/>
        </dgm:presLayoutVars>
      </dgm:prSet>
      <dgm:spPr>
        <a:xfrm>
          <a:off x="1181956" y="2085559"/>
          <a:ext cx="1241599" cy="1278348"/>
        </a:xfrm>
        <a:prstGeom prst="ellipse">
          <a:avLst/>
        </a:prstGeom>
      </dgm:spPr>
    </dgm:pt>
    <dgm:pt modelId="{7BD5DCD4-0955-FB44-97C2-805CAFFB057F}" type="pres">
      <dgm:prSet presAssocID="{48865BE5-929E-8840-84D5-6BB1E0045F0D}" presName="sibTrans" presStyleLbl="sibTrans2D1" presStyleIdx="2" presStyleCnt="3"/>
      <dgm:spPr/>
    </dgm:pt>
    <dgm:pt modelId="{1B8F61C4-B095-604C-9656-4667EBF85E34}" type="pres">
      <dgm:prSet presAssocID="{48865BE5-929E-8840-84D5-6BB1E0045F0D}" presName="connectorText" presStyleLbl="sibTrans2D1" presStyleIdx="2" presStyleCnt="3"/>
      <dgm:spPr/>
    </dgm:pt>
  </dgm:ptLst>
  <dgm:cxnLst>
    <dgm:cxn modelId="{F2057715-3631-084C-98F4-C1E2B67D6325}" type="presOf" srcId="{E903BBD4-9EE2-AF4B-B415-A83833488287}" destId="{8BF042F5-914D-8540-9494-E3088D049341}" srcOrd="0" destOrd="0" presId="urn:microsoft.com/office/officeart/2005/8/layout/cycle2"/>
    <dgm:cxn modelId="{8147603B-E748-A14D-9B14-D1497C6C3530}" type="presOf" srcId="{888FC664-D572-5346-814F-F651BE1A24E1}" destId="{03B2C81F-4943-2F4C-8170-C1EEE52211F4}" srcOrd="1" destOrd="0" presId="urn:microsoft.com/office/officeart/2005/8/layout/cycle2"/>
    <dgm:cxn modelId="{5706FE49-A687-F74D-AB1F-CBCFC2DB4058}" type="presOf" srcId="{81B21B47-0DA9-AD49-933E-C942115F3C26}" destId="{7FE5B7DA-A0FD-3343-9C54-A4BC21FD2BD6}" srcOrd="0" destOrd="0" presId="urn:microsoft.com/office/officeart/2005/8/layout/cycle2"/>
    <dgm:cxn modelId="{BAB45559-8FE0-0241-9068-F29C4004EFF4}" type="presOf" srcId="{D2696512-9E03-514F-902E-365B20821C04}" destId="{2356856B-26A5-0849-9385-E5955D3194AE}" srcOrd="0" destOrd="0" presId="urn:microsoft.com/office/officeart/2005/8/layout/cycle2"/>
    <dgm:cxn modelId="{400FE48C-D086-2D4F-B7DE-CE03E08F574C}" srcId="{A2B586FF-3720-7E4E-BACA-23DF5CEE25B1}" destId="{960A5F1A-358E-2C40-83B0-879B0388F868}" srcOrd="2" destOrd="0" parTransId="{7D6755E0-493F-C040-BCB9-3DD3BD37E3EB}" sibTransId="{48865BE5-929E-8840-84D5-6BB1E0045F0D}"/>
    <dgm:cxn modelId="{D4D69E93-8DA6-584A-B99A-744035E38B51}" srcId="{A2B586FF-3720-7E4E-BACA-23DF5CEE25B1}" destId="{D2696512-9E03-514F-902E-365B20821C04}" srcOrd="1" destOrd="0" parTransId="{030C94DD-B564-E245-87AA-702FFF3C4432}" sibTransId="{E903BBD4-9EE2-AF4B-B415-A83833488287}"/>
    <dgm:cxn modelId="{790CEBA9-2CFF-0444-888E-BEE23D1DC810}" srcId="{A2B586FF-3720-7E4E-BACA-23DF5CEE25B1}" destId="{81B21B47-0DA9-AD49-933E-C942115F3C26}" srcOrd="0" destOrd="0" parTransId="{D9DE8DFE-3D4C-8B43-BE3F-2859C0FE778C}" sibTransId="{888FC664-D572-5346-814F-F651BE1A24E1}"/>
    <dgm:cxn modelId="{F0D61FB0-1648-744E-8B2B-AD4027512E83}" type="presOf" srcId="{48865BE5-929E-8840-84D5-6BB1E0045F0D}" destId="{1B8F61C4-B095-604C-9656-4667EBF85E34}" srcOrd="1" destOrd="0" presId="urn:microsoft.com/office/officeart/2005/8/layout/cycle2"/>
    <dgm:cxn modelId="{F967D9B0-48DC-8B43-AFBB-6B4902538B15}" type="presOf" srcId="{A2B586FF-3720-7E4E-BACA-23DF5CEE25B1}" destId="{2FA74D5B-A3AE-F145-9E9C-FADEB0BF00EE}" srcOrd="0" destOrd="0" presId="urn:microsoft.com/office/officeart/2005/8/layout/cycle2"/>
    <dgm:cxn modelId="{623F65C2-C11E-E94F-995F-88E453B5E57D}" type="presOf" srcId="{888FC664-D572-5346-814F-F651BE1A24E1}" destId="{1AF36FB2-1D9E-3A46-81FC-95171076D77B}" srcOrd="0" destOrd="0" presId="urn:microsoft.com/office/officeart/2005/8/layout/cycle2"/>
    <dgm:cxn modelId="{3EA480DB-5A4C-7842-B6FF-2E68DA735355}" type="presOf" srcId="{960A5F1A-358E-2C40-83B0-879B0388F868}" destId="{D6166177-3A2D-3B42-9840-285CDF7B59D4}" srcOrd="0" destOrd="0" presId="urn:microsoft.com/office/officeart/2005/8/layout/cycle2"/>
    <dgm:cxn modelId="{B0CE89DC-8D76-7940-9AFD-709ED397B08D}" type="presOf" srcId="{E903BBD4-9EE2-AF4B-B415-A83833488287}" destId="{B94EF9A7-F315-AF49-B19E-BD8DDC0418C4}" srcOrd="1" destOrd="0" presId="urn:microsoft.com/office/officeart/2005/8/layout/cycle2"/>
    <dgm:cxn modelId="{0317C2FC-23BF-6040-A05F-D0BC403607C3}" type="presOf" srcId="{48865BE5-929E-8840-84D5-6BB1E0045F0D}" destId="{7BD5DCD4-0955-FB44-97C2-805CAFFB057F}" srcOrd="0" destOrd="0" presId="urn:microsoft.com/office/officeart/2005/8/layout/cycle2"/>
    <dgm:cxn modelId="{3B3D2A65-F753-3348-A209-B04B50E1944D}" type="presParOf" srcId="{2FA74D5B-A3AE-F145-9E9C-FADEB0BF00EE}" destId="{7FE5B7DA-A0FD-3343-9C54-A4BC21FD2BD6}" srcOrd="0" destOrd="0" presId="urn:microsoft.com/office/officeart/2005/8/layout/cycle2"/>
    <dgm:cxn modelId="{A8F0F42F-ABC2-A041-9CBF-726F2C4CB2FC}" type="presParOf" srcId="{2FA74D5B-A3AE-F145-9E9C-FADEB0BF00EE}" destId="{1AF36FB2-1D9E-3A46-81FC-95171076D77B}" srcOrd="1" destOrd="0" presId="urn:microsoft.com/office/officeart/2005/8/layout/cycle2"/>
    <dgm:cxn modelId="{F3B5C47B-76A4-494C-AFCB-58C6DE10965F}" type="presParOf" srcId="{1AF36FB2-1D9E-3A46-81FC-95171076D77B}" destId="{03B2C81F-4943-2F4C-8170-C1EEE52211F4}" srcOrd="0" destOrd="0" presId="urn:microsoft.com/office/officeart/2005/8/layout/cycle2"/>
    <dgm:cxn modelId="{55990CC3-2914-814D-90CD-B131CDB3FECC}" type="presParOf" srcId="{2FA74D5B-A3AE-F145-9E9C-FADEB0BF00EE}" destId="{2356856B-26A5-0849-9385-E5955D3194AE}" srcOrd="2" destOrd="0" presId="urn:microsoft.com/office/officeart/2005/8/layout/cycle2"/>
    <dgm:cxn modelId="{D980925F-3A0C-6D4C-B2B3-0926E1E62C9A}" type="presParOf" srcId="{2FA74D5B-A3AE-F145-9E9C-FADEB0BF00EE}" destId="{8BF042F5-914D-8540-9494-E3088D049341}" srcOrd="3" destOrd="0" presId="urn:microsoft.com/office/officeart/2005/8/layout/cycle2"/>
    <dgm:cxn modelId="{791E41A5-8AF0-D747-9340-FC7A76EAD1A8}" type="presParOf" srcId="{8BF042F5-914D-8540-9494-E3088D049341}" destId="{B94EF9A7-F315-AF49-B19E-BD8DDC0418C4}" srcOrd="0" destOrd="0" presId="urn:microsoft.com/office/officeart/2005/8/layout/cycle2"/>
    <dgm:cxn modelId="{898E08EE-7645-1143-B843-CB4229D3E437}" type="presParOf" srcId="{2FA74D5B-A3AE-F145-9E9C-FADEB0BF00EE}" destId="{D6166177-3A2D-3B42-9840-285CDF7B59D4}" srcOrd="4" destOrd="0" presId="urn:microsoft.com/office/officeart/2005/8/layout/cycle2"/>
    <dgm:cxn modelId="{398D95C1-D027-FD4E-B9BF-CB2A678AFF63}" type="presParOf" srcId="{2FA74D5B-A3AE-F145-9E9C-FADEB0BF00EE}" destId="{7BD5DCD4-0955-FB44-97C2-805CAFFB057F}" srcOrd="5" destOrd="0" presId="urn:microsoft.com/office/officeart/2005/8/layout/cycle2"/>
    <dgm:cxn modelId="{7518696E-7949-654C-A056-A34FCD397DAC}" type="presParOf" srcId="{7BD5DCD4-0955-FB44-97C2-805CAFFB057F}" destId="{1B8F61C4-B095-604C-9656-4667EBF85E34}" srcOrd="0" destOrd="0" presId="urn:microsoft.com/office/officeart/2005/8/layout/cycle2"/>
  </dgm:cxnLst>
  <dgm:bg>
    <a:blipFill>
      <a:blip xmlns:r="http://schemas.openxmlformats.org/officeDocument/2006/relationships" r:embed="rId1">
        <a:extLs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BD50A-D143-40FF-9A1A-7A5B6AAB1B88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037E1D7-9C79-4E9F-BD41-61FA141D452A}">
      <dgm:prSet phldrT="[Texte]" custT="1"/>
      <dgm:spPr/>
      <dgm:t>
        <a:bodyPr/>
        <a:lstStyle/>
        <a:p>
          <a:pPr algn="ctr"/>
          <a:r>
            <a:rPr lang="fr-FR" sz="2400" b="1" dirty="0"/>
            <a:t>2</a:t>
          </a:r>
          <a:r>
            <a:rPr lang="fr-FR" sz="2400" b="1" baseline="30000" dirty="0"/>
            <a:t>nde</a:t>
          </a:r>
          <a:r>
            <a:rPr lang="fr-FR" sz="2400" b="1" dirty="0"/>
            <a:t> GATL</a:t>
          </a:r>
        </a:p>
      </dgm:t>
    </dgm:pt>
    <dgm:pt modelId="{0450FE15-C762-44D4-BE29-2D42030CFC94}" type="parTrans" cxnId="{7DDDBC40-9D67-4315-B65F-1D203829052A}">
      <dgm:prSet/>
      <dgm:spPr/>
      <dgm:t>
        <a:bodyPr/>
        <a:lstStyle/>
        <a:p>
          <a:endParaRPr lang="fr-FR"/>
        </a:p>
      </dgm:t>
    </dgm:pt>
    <dgm:pt modelId="{A7435662-8F46-4DD7-8F57-3C05A3E63EED}" type="sibTrans" cxnId="{7DDDBC40-9D67-4315-B65F-1D203829052A}">
      <dgm:prSet/>
      <dgm:spPr/>
      <dgm:t>
        <a:bodyPr/>
        <a:lstStyle/>
        <a:p>
          <a:endParaRPr lang="fr-FR"/>
        </a:p>
      </dgm:t>
    </dgm:pt>
    <dgm:pt modelId="{DD08A3CE-25FF-4A8B-8EC5-7A1067D6C598}">
      <dgm:prSet phldrT="[Texte]" custT="1"/>
      <dgm:spPr/>
      <dgm:t>
        <a:bodyPr/>
        <a:lstStyle/>
        <a:p>
          <a:r>
            <a:rPr lang="fr-FR" sz="1600" dirty="0"/>
            <a:t>Gestion administration</a:t>
          </a:r>
        </a:p>
      </dgm:t>
    </dgm:pt>
    <dgm:pt modelId="{820E8CE1-27E5-4110-A884-3CD515856DB6}" type="parTrans" cxnId="{07181C23-EB6D-4EA4-B58F-BF29951913DC}">
      <dgm:prSet/>
      <dgm:spPr/>
      <dgm:t>
        <a:bodyPr/>
        <a:lstStyle/>
        <a:p>
          <a:endParaRPr lang="fr-FR"/>
        </a:p>
      </dgm:t>
    </dgm:pt>
    <dgm:pt modelId="{4B4C6808-94F1-4ABC-8B03-83F46CA69F6F}" type="sibTrans" cxnId="{07181C23-EB6D-4EA4-B58F-BF29951913DC}">
      <dgm:prSet/>
      <dgm:spPr/>
      <dgm:t>
        <a:bodyPr/>
        <a:lstStyle/>
        <a:p>
          <a:endParaRPr lang="fr-FR"/>
        </a:p>
      </dgm:t>
    </dgm:pt>
    <dgm:pt modelId="{B3873AB9-93A4-4EAD-A08D-6D91A1184B40}">
      <dgm:prSet phldrT="[Texte]" custT="1"/>
      <dgm:spPr/>
      <dgm:t>
        <a:bodyPr/>
        <a:lstStyle/>
        <a:p>
          <a:r>
            <a:rPr lang="fr-FR" sz="1600" dirty="0"/>
            <a:t>Transport</a:t>
          </a:r>
        </a:p>
      </dgm:t>
    </dgm:pt>
    <dgm:pt modelId="{BF63B9DE-06EF-4686-9764-EE135A56E15F}" type="parTrans" cxnId="{B9F52AE2-9B0D-42A8-A404-70BFDFCB2AE3}">
      <dgm:prSet/>
      <dgm:spPr/>
      <dgm:t>
        <a:bodyPr/>
        <a:lstStyle/>
        <a:p>
          <a:endParaRPr lang="fr-FR"/>
        </a:p>
      </dgm:t>
    </dgm:pt>
    <dgm:pt modelId="{3541C07E-4AC5-4670-9BE9-F5B443729914}" type="sibTrans" cxnId="{B9F52AE2-9B0D-42A8-A404-70BFDFCB2AE3}">
      <dgm:prSet/>
      <dgm:spPr/>
      <dgm:t>
        <a:bodyPr/>
        <a:lstStyle/>
        <a:p>
          <a:endParaRPr lang="fr-FR"/>
        </a:p>
      </dgm:t>
    </dgm:pt>
    <dgm:pt modelId="{217A8600-D2BC-433B-8AF9-05240512C273}">
      <dgm:prSet phldrT="[Texte]" custT="1"/>
      <dgm:spPr/>
      <dgm:t>
        <a:bodyPr/>
        <a:lstStyle/>
        <a:p>
          <a:pPr algn="ctr"/>
          <a:r>
            <a:rPr lang="fr-FR" sz="2400" b="1" dirty="0"/>
            <a:t>1</a:t>
          </a:r>
          <a:r>
            <a:rPr lang="fr-FR" sz="2400" b="1" baseline="30000" dirty="0"/>
            <a:t>ère</a:t>
          </a:r>
          <a:r>
            <a:rPr lang="fr-FR" sz="2400" b="1" dirty="0"/>
            <a:t> </a:t>
          </a:r>
          <a:r>
            <a:rPr lang="fr-FR" sz="2400" b="1" dirty="0" err="1"/>
            <a:t>AGOrA</a:t>
          </a:r>
          <a:endParaRPr lang="fr-FR" sz="2400" b="1" dirty="0"/>
        </a:p>
      </dgm:t>
    </dgm:pt>
    <dgm:pt modelId="{BCA1E4E9-489D-4DEE-98B6-6E67562F3AA8}" type="parTrans" cxnId="{B30B60E0-AF5B-4E59-98EA-A92250304684}">
      <dgm:prSet/>
      <dgm:spPr/>
      <dgm:t>
        <a:bodyPr/>
        <a:lstStyle/>
        <a:p>
          <a:endParaRPr lang="fr-FR"/>
        </a:p>
      </dgm:t>
    </dgm:pt>
    <dgm:pt modelId="{AAE9816B-53C2-444F-A17A-756306845D7A}" type="sibTrans" cxnId="{B30B60E0-AF5B-4E59-98EA-A92250304684}">
      <dgm:prSet/>
      <dgm:spPr/>
      <dgm:t>
        <a:bodyPr/>
        <a:lstStyle/>
        <a:p>
          <a:endParaRPr lang="fr-FR"/>
        </a:p>
      </dgm:t>
    </dgm:pt>
    <dgm:pt modelId="{85038D62-9886-4F19-8242-87CB373B2B89}">
      <dgm:prSet phldrT="[Texte]" custT="1"/>
      <dgm:spPr/>
      <dgm:t>
        <a:bodyPr/>
        <a:lstStyle/>
        <a:p>
          <a:r>
            <a:rPr lang="fr-FR" sz="1600" dirty="0"/>
            <a:t>Spécialisation</a:t>
          </a:r>
        </a:p>
      </dgm:t>
    </dgm:pt>
    <dgm:pt modelId="{2933B032-7638-49AF-B64F-5DEAE9D673A9}" type="parTrans" cxnId="{91623D58-7AE0-4723-8827-92618635474F}">
      <dgm:prSet/>
      <dgm:spPr/>
      <dgm:t>
        <a:bodyPr/>
        <a:lstStyle/>
        <a:p>
          <a:endParaRPr lang="fr-FR"/>
        </a:p>
      </dgm:t>
    </dgm:pt>
    <dgm:pt modelId="{D7E64B69-0D21-4E21-AAF9-3AD07B551B8B}" type="sibTrans" cxnId="{91623D58-7AE0-4723-8827-92618635474F}">
      <dgm:prSet/>
      <dgm:spPr/>
      <dgm:t>
        <a:bodyPr/>
        <a:lstStyle/>
        <a:p>
          <a:endParaRPr lang="fr-FR"/>
        </a:p>
      </dgm:t>
    </dgm:pt>
    <dgm:pt modelId="{18B08334-5CFE-48DB-92AA-DFAE676253DA}">
      <dgm:prSet phldrT="[Texte]" custT="1"/>
      <dgm:spPr/>
      <dgm:t>
        <a:bodyPr/>
        <a:lstStyle/>
        <a:p>
          <a:r>
            <a:rPr lang="fr-FR" sz="1600" dirty="0"/>
            <a:t>Chef d’œuvre</a:t>
          </a:r>
        </a:p>
      </dgm:t>
    </dgm:pt>
    <dgm:pt modelId="{0A380D37-C07C-4FBE-9C23-29F59D4242C8}" type="parTrans" cxnId="{C1F11FBB-F3E6-4A38-AE44-B8D0C81FA10B}">
      <dgm:prSet/>
      <dgm:spPr/>
      <dgm:t>
        <a:bodyPr/>
        <a:lstStyle/>
        <a:p>
          <a:endParaRPr lang="fr-FR"/>
        </a:p>
      </dgm:t>
    </dgm:pt>
    <dgm:pt modelId="{1DF1FE09-4A49-4158-9C0B-D272B849ABC8}" type="sibTrans" cxnId="{C1F11FBB-F3E6-4A38-AE44-B8D0C81FA10B}">
      <dgm:prSet/>
      <dgm:spPr/>
      <dgm:t>
        <a:bodyPr/>
        <a:lstStyle/>
        <a:p>
          <a:endParaRPr lang="fr-FR"/>
        </a:p>
      </dgm:t>
    </dgm:pt>
    <dgm:pt modelId="{BA47951E-97E5-41FB-BA0F-AB7386ABFD77}">
      <dgm:prSet phldrT="[Texte]" custT="1"/>
      <dgm:spPr/>
      <dgm:t>
        <a:bodyPr/>
        <a:lstStyle/>
        <a:p>
          <a:pPr algn="ctr"/>
          <a:r>
            <a:rPr lang="fr-FR" sz="2400" b="1" dirty="0"/>
            <a:t>Terminale </a:t>
          </a:r>
          <a:r>
            <a:rPr lang="fr-FR" sz="2400" b="1" dirty="0" err="1"/>
            <a:t>AGOrA</a:t>
          </a:r>
          <a:endParaRPr lang="fr-FR" sz="2400" b="1" dirty="0"/>
        </a:p>
      </dgm:t>
    </dgm:pt>
    <dgm:pt modelId="{F198462D-7976-438A-BF56-5AEFF5976938}" type="parTrans" cxnId="{B5C08203-63E0-4E13-B2A3-C6FAC674104C}">
      <dgm:prSet/>
      <dgm:spPr/>
      <dgm:t>
        <a:bodyPr/>
        <a:lstStyle/>
        <a:p>
          <a:endParaRPr lang="fr-FR"/>
        </a:p>
      </dgm:t>
    </dgm:pt>
    <dgm:pt modelId="{66C33E5F-7787-4E6C-91F3-C7522C12EBB8}" type="sibTrans" cxnId="{B5C08203-63E0-4E13-B2A3-C6FAC674104C}">
      <dgm:prSet/>
      <dgm:spPr/>
      <dgm:t>
        <a:bodyPr/>
        <a:lstStyle/>
        <a:p>
          <a:endParaRPr lang="fr-FR"/>
        </a:p>
      </dgm:t>
    </dgm:pt>
    <dgm:pt modelId="{7A0F411C-73E5-4AE9-9F62-D8108ED15D5B}">
      <dgm:prSet phldrT="[Texte]" custT="1"/>
      <dgm:spPr/>
      <dgm:t>
        <a:bodyPr/>
        <a:lstStyle/>
        <a:p>
          <a:r>
            <a:rPr lang="fr-FR" sz="1600" dirty="0"/>
            <a:t>Chef d’</a:t>
          </a:r>
          <a:r>
            <a:rPr lang="fr-FR" sz="1600" dirty="0" err="1"/>
            <a:t>oeuvre</a:t>
          </a:r>
          <a:endParaRPr lang="fr-FR" sz="1600" dirty="0"/>
        </a:p>
      </dgm:t>
    </dgm:pt>
    <dgm:pt modelId="{C826E70A-6AAD-44DE-8591-F0D0C6F118D3}" type="parTrans" cxnId="{50CA129F-B8B3-49C0-81FC-F9A8B6C75511}">
      <dgm:prSet/>
      <dgm:spPr/>
      <dgm:t>
        <a:bodyPr/>
        <a:lstStyle/>
        <a:p>
          <a:endParaRPr lang="fr-FR"/>
        </a:p>
      </dgm:t>
    </dgm:pt>
    <dgm:pt modelId="{05859C50-A34D-411F-BB97-778BAF1E5671}" type="sibTrans" cxnId="{50CA129F-B8B3-49C0-81FC-F9A8B6C75511}">
      <dgm:prSet/>
      <dgm:spPr/>
      <dgm:t>
        <a:bodyPr/>
        <a:lstStyle/>
        <a:p>
          <a:endParaRPr lang="fr-FR"/>
        </a:p>
      </dgm:t>
    </dgm:pt>
    <dgm:pt modelId="{E0878AB1-119B-4194-8B28-409117124906}">
      <dgm:prSet phldrT="[Texte]" custT="1"/>
      <dgm:spPr/>
      <dgm:t>
        <a:bodyPr/>
        <a:lstStyle/>
        <a:p>
          <a:r>
            <a:rPr lang="fr-FR" sz="1600" dirty="0"/>
            <a:t>Portefolio</a:t>
          </a:r>
        </a:p>
      </dgm:t>
    </dgm:pt>
    <dgm:pt modelId="{81724EBA-AC14-438B-B553-B75AB8B90048}" type="parTrans" cxnId="{C317B761-90B5-4757-BF55-48C1CD51BB20}">
      <dgm:prSet/>
      <dgm:spPr/>
      <dgm:t>
        <a:bodyPr/>
        <a:lstStyle/>
        <a:p>
          <a:endParaRPr lang="fr-FR"/>
        </a:p>
      </dgm:t>
    </dgm:pt>
    <dgm:pt modelId="{74FFF9BC-BBD0-4E93-A29A-7BCCB1D1BC3D}" type="sibTrans" cxnId="{C317B761-90B5-4757-BF55-48C1CD51BB20}">
      <dgm:prSet/>
      <dgm:spPr/>
      <dgm:t>
        <a:bodyPr/>
        <a:lstStyle/>
        <a:p>
          <a:endParaRPr lang="fr-FR"/>
        </a:p>
      </dgm:t>
    </dgm:pt>
    <dgm:pt modelId="{81CA530F-4E1B-4A3A-8C98-77004792C047}">
      <dgm:prSet phldrT="[Texte]" custT="1"/>
      <dgm:spPr/>
      <dgm:t>
        <a:bodyPr/>
        <a:lstStyle/>
        <a:p>
          <a:r>
            <a:rPr lang="fr-FR" sz="1600" dirty="0"/>
            <a:t>Logistique</a:t>
          </a:r>
        </a:p>
      </dgm:t>
    </dgm:pt>
    <dgm:pt modelId="{D897AB7D-92F3-4682-BD50-3D6416390CD7}" type="parTrans" cxnId="{56EDBB03-3535-4F2C-8831-246A6520C6B8}">
      <dgm:prSet/>
      <dgm:spPr/>
      <dgm:t>
        <a:bodyPr/>
        <a:lstStyle/>
        <a:p>
          <a:endParaRPr lang="fr-FR"/>
        </a:p>
      </dgm:t>
    </dgm:pt>
    <dgm:pt modelId="{139EA81A-634A-4800-ADF6-9BB8C4FFE1D7}" type="sibTrans" cxnId="{56EDBB03-3535-4F2C-8831-246A6520C6B8}">
      <dgm:prSet/>
      <dgm:spPr/>
      <dgm:t>
        <a:bodyPr/>
        <a:lstStyle/>
        <a:p>
          <a:endParaRPr lang="fr-FR"/>
        </a:p>
      </dgm:t>
    </dgm:pt>
    <dgm:pt modelId="{EF93DA9F-3F0F-4CB0-AA24-E77699B9B61E}">
      <dgm:prSet phldrT="[Texte]" custT="1"/>
      <dgm:spPr/>
      <dgm:t>
        <a:bodyPr/>
        <a:lstStyle/>
        <a:p>
          <a:r>
            <a:rPr lang="fr-FR" sz="1600" dirty="0"/>
            <a:t>Attestation de compétences</a:t>
          </a:r>
        </a:p>
      </dgm:t>
    </dgm:pt>
    <dgm:pt modelId="{ACA3F332-12A4-4884-B8AC-23AF24A04037}" type="parTrans" cxnId="{ADEFC2DB-03F7-42EE-A7CA-0F22B624BA73}">
      <dgm:prSet/>
      <dgm:spPr/>
      <dgm:t>
        <a:bodyPr/>
        <a:lstStyle/>
        <a:p>
          <a:endParaRPr lang="fr-FR"/>
        </a:p>
      </dgm:t>
    </dgm:pt>
    <dgm:pt modelId="{76843EDD-C1AD-4E91-9A97-11654EDA8C93}" type="sibTrans" cxnId="{ADEFC2DB-03F7-42EE-A7CA-0F22B624BA73}">
      <dgm:prSet/>
      <dgm:spPr/>
      <dgm:t>
        <a:bodyPr/>
        <a:lstStyle/>
        <a:p>
          <a:endParaRPr lang="fr-FR"/>
        </a:p>
      </dgm:t>
    </dgm:pt>
    <dgm:pt modelId="{75B8E117-1C1E-4C74-B3AE-906E5EA0F655}">
      <dgm:prSet phldrT="[Texte]" custT="1"/>
      <dgm:spPr/>
      <dgm:t>
        <a:bodyPr/>
        <a:lstStyle/>
        <a:p>
          <a:r>
            <a:rPr lang="fr-FR" sz="1600" dirty="0"/>
            <a:t>Portefolio</a:t>
          </a:r>
        </a:p>
      </dgm:t>
    </dgm:pt>
    <dgm:pt modelId="{D87246A6-4824-4D21-9E14-337B6E41A6CD}" type="parTrans" cxnId="{91415EF1-2F10-4945-B16B-4B7D864C6D65}">
      <dgm:prSet/>
      <dgm:spPr/>
      <dgm:t>
        <a:bodyPr/>
        <a:lstStyle/>
        <a:p>
          <a:endParaRPr lang="fr-FR"/>
        </a:p>
      </dgm:t>
    </dgm:pt>
    <dgm:pt modelId="{21499F5A-EAA6-4131-A211-965FB3C60512}" type="sibTrans" cxnId="{91415EF1-2F10-4945-B16B-4B7D864C6D65}">
      <dgm:prSet/>
      <dgm:spPr/>
      <dgm:t>
        <a:bodyPr/>
        <a:lstStyle/>
        <a:p>
          <a:endParaRPr lang="fr-FR"/>
        </a:p>
      </dgm:t>
    </dgm:pt>
    <dgm:pt modelId="{C9074032-7A2F-4A4B-9B0A-B9E4122ACF74}">
      <dgm:prSet phldrT="[Texte]" custT="1"/>
      <dgm:spPr/>
      <dgm:t>
        <a:bodyPr/>
        <a:lstStyle/>
        <a:p>
          <a:r>
            <a:rPr lang="fr-FR" sz="1600" dirty="0"/>
            <a:t>Préparation aux épreuves</a:t>
          </a:r>
        </a:p>
      </dgm:t>
    </dgm:pt>
    <dgm:pt modelId="{A86E21BB-DE20-45C1-9D54-CCBB9BAC0A21}" type="parTrans" cxnId="{FEAB27A3-DF65-40A4-8B67-339B899CD66E}">
      <dgm:prSet/>
      <dgm:spPr/>
      <dgm:t>
        <a:bodyPr/>
        <a:lstStyle/>
        <a:p>
          <a:endParaRPr lang="fr-FR"/>
        </a:p>
      </dgm:t>
    </dgm:pt>
    <dgm:pt modelId="{028B5D0C-6D9F-4630-9D11-2FABDDBE14C2}" type="sibTrans" cxnId="{FEAB27A3-DF65-40A4-8B67-339B899CD66E}">
      <dgm:prSet/>
      <dgm:spPr/>
      <dgm:t>
        <a:bodyPr/>
        <a:lstStyle/>
        <a:p>
          <a:endParaRPr lang="fr-FR"/>
        </a:p>
      </dgm:t>
    </dgm:pt>
    <dgm:pt modelId="{F73D5377-3493-41D6-84FF-C05F6D312221}" type="pres">
      <dgm:prSet presAssocID="{544BD50A-D143-40FF-9A1A-7A5B6AAB1B88}" presName="linearFlow" presStyleCnt="0">
        <dgm:presLayoutVars>
          <dgm:dir/>
          <dgm:animLvl val="lvl"/>
          <dgm:resizeHandles val="exact"/>
        </dgm:presLayoutVars>
      </dgm:prSet>
      <dgm:spPr/>
    </dgm:pt>
    <dgm:pt modelId="{95A45C23-9F70-4926-9AD4-FB85D8764640}" type="pres">
      <dgm:prSet presAssocID="{B037E1D7-9C79-4E9F-BD41-61FA141D452A}" presName="composite" presStyleCnt="0"/>
      <dgm:spPr/>
    </dgm:pt>
    <dgm:pt modelId="{7A83BDC8-506C-4F16-B05D-1331894ECDA4}" type="pres">
      <dgm:prSet presAssocID="{B037E1D7-9C79-4E9F-BD41-61FA141D45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CE6E727-7378-458B-B49F-3FFD7C402EB7}" type="pres">
      <dgm:prSet presAssocID="{B037E1D7-9C79-4E9F-BD41-61FA141D452A}" presName="parSh" presStyleLbl="node1" presStyleIdx="0" presStyleCnt="3" custLinFactNeighborX="-266" custLinFactNeighborY="-551"/>
      <dgm:spPr/>
    </dgm:pt>
    <dgm:pt modelId="{4A1AF489-FE0A-4F65-96F3-7F65E86DD674}" type="pres">
      <dgm:prSet presAssocID="{B037E1D7-9C79-4E9F-BD41-61FA141D452A}" presName="desTx" presStyleLbl="fgAcc1" presStyleIdx="0" presStyleCnt="3" custScaleX="104213" custScaleY="95540" custLinFactNeighborX="1040" custLinFactNeighborY="7955">
        <dgm:presLayoutVars>
          <dgm:bulletEnabled val="1"/>
        </dgm:presLayoutVars>
      </dgm:prSet>
      <dgm:spPr/>
    </dgm:pt>
    <dgm:pt modelId="{70C8225D-0520-4AEA-99CB-695546BABD86}" type="pres">
      <dgm:prSet presAssocID="{A7435662-8F46-4DD7-8F57-3C05A3E63EED}" presName="sibTrans" presStyleLbl="sibTrans2D1" presStyleIdx="0" presStyleCnt="2"/>
      <dgm:spPr/>
    </dgm:pt>
    <dgm:pt modelId="{75503D7F-173E-4E1A-AF7C-09C9A472A01D}" type="pres">
      <dgm:prSet presAssocID="{A7435662-8F46-4DD7-8F57-3C05A3E63EED}" presName="connTx" presStyleLbl="sibTrans2D1" presStyleIdx="0" presStyleCnt="2"/>
      <dgm:spPr/>
    </dgm:pt>
    <dgm:pt modelId="{DC7C838A-1EA9-460A-9828-84334BCB58B2}" type="pres">
      <dgm:prSet presAssocID="{217A8600-D2BC-433B-8AF9-05240512C273}" presName="composite" presStyleCnt="0"/>
      <dgm:spPr/>
    </dgm:pt>
    <dgm:pt modelId="{EF952FE4-59F6-4746-AB5C-9B3D9361A8ED}" type="pres">
      <dgm:prSet presAssocID="{217A8600-D2BC-433B-8AF9-05240512C27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218A124-68E0-46C2-B5CC-A392301235A0}" type="pres">
      <dgm:prSet presAssocID="{217A8600-D2BC-433B-8AF9-05240512C273}" presName="parSh" presStyleLbl="node1" presStyleIdx="1" presStyleCnt="3" custScaleX="123785"/>
      <dgm:spPr/>
    </dgm:pt>
    <dgm:pt modelId="{940B068F-4D78-4C1D-8F59-552B7195A344}" type="pres">
      <dgm:prSet presAssocID="{217A8600-D2BC-433B-8AF9-05240512C273}" presName="desTx" presStyleLbl="fgAcc1" presStyleIdx="1" presStyleCnt="3" custScaleX="111552" custScaleY="95027" custLinFactNeighborX="2306" custLinFactNeighborY="3859">
        <dgm:presLayoutVars>
          <dgm:bulletEnabled val="1"/>
        </dgm:presLayoutVars>
      </dgm:prSet>
      <dgm:spPr/>
    </dgm:pt>
    <dgm:pt modelId="{D1A4FF0C-03B8-469D-8B1B-B8797D36AFFE}" type="pres">
      <dgm:prSet presAssocID="{AAE9816B-53C2-444F-A17A-756306845D7A}" presName="sibTrans" presStyleLbl="sibTrans2D1" presStyleIdx="1" presStyleCnt="2"/>
      <dgm:spPr/>
    </dgm:pt>
    <dgm:pt modelId="{4F28BE10-0131-4155-80B2-5653547C105C}" type="pres">
      <dgm:prSet presAssocID="{AAE9816B-53C2-444F-A17A-756306845D7A}" presName="connTx" presStyleLbl="sibTrans2D1" presStyleIdx="1" presStyleCnt="2"/>
      <dgm:spPr/>
    </dgm:pt>
    <dgm:pt modelId="{69EA249E-CB5B-4BF7-A06B-3CBCB0D3C57F}" type="pres">
      <dgm:prSet presAssocID="{BA47951E-97E5-41FB-BA0F-AB7386ABFD77}" presName="composite" presStyleCnt="0"/>
      <dgm:spPr/>
    </dgm:pt>
    <dgm:pt modelId="{B063D00A-3E3E-4B97-A285-67533E5A8D12}" type="pres">
      <dgm:prSet presAssocID="{BA47951E-97E5-41FB-BA0F-AB7386ABFD7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AD99AF-2F78-49E6-9EB9-C96AB32203A2}" type="pres">
      <dgm:prSet presAssocID="{BA47951E-97E5-41FB-BA0F-AB7386ABFD77}" presName="parSh" presStyleLbl="node1" presStyleIdx="2" presStyleCnt="3" custScaleX="159575"/>
      <dgm:spPr/>
    </dgm:pt>
    <dgm:pt modelId="{B6F7F62A-16C6-4CB3-B3C4-9996940FD10C}" type="pres">
      <dgm:prSet presAssocID="{BA47951E-97E5-41FB-BA0F-AB7386ABFD77}" presName="desTx" presStyleLbl="fgAcc1" presStyleIdx="2" presStyleCnt="3" custScaleY="95696" custLinFactNeighborX="-4290" custLinFactNeighborY="5352">
        <dgm:presLayoutVars>
          <dgm:bulletEnabled val="1"/>
        </dgm:presLayoutVars>
      </dgm:prSet>
      <dgm:spPr/>
    </dgm:pt>
  </dgm:ptLst>
  <dgm:cxnLst>
    <dgm:cxn modelId="{B5C08203-63E0-4E13-B2A3-C6FAC674104C}" srcId="{544BD50A-D143-40FF-9A1A-7A5B6AAB1B88}" destId="{BA47951E-97E5-41FB-BA0F-AB7386ABFD77}" srcOrd="2" destOrd="0" parTransId="{F198462D-7976-438A-BF56-5AEFF5976938}" sibTransId="{66C33E5F-7787-4E6C-91F3-C7522C12EBB8}"/>
    <dgm:cxn modelId="{56EDBB03-3535-4F2C-8831-246A6520C6B8}" srcId="{B037E1D7-9C79-4E9F-BD41-61FA141D452A}" destId="{81CA530F-4E1B-4A3A-8C98-77004792C047}" srcOrd="2" destOrd="0" parTransId="{D897AB7D-92F3-4682-BD50-3D6416390CD7}" sibTransId="{139EA81A-634A-4800-ADF6-9BB8C4FFE1D7}"/>
    <dgm:cxn modelId="{8075CE07-B227-406F-93EA-D638199FD0EC}" type="presOf" srcId="{217A8600-D2BC-433B-8AF9-05240512C273}" destId="{EF952FE4-59F6-4746-AB5C-9B3D9361A8ED}" srcOrd="0" destOrd="0" presId="urn:microsoft.com/office/officeart/2005/8/layout/process3"/>
    <dgm:cxn modelId="{5F40CB11-F351-4112-B158-8340E3469919}" type="presOf" srcId="{C9074032-7A2F-4A4B-9B0A-B9E4122ACF74}" destId="{B6F7F62A-16C6-4CB3-B3C4-9996940FD10C}" srcOrd="0" destOrd="2" presId="urn:microsoft.com/office/officeart/2005/8/layout/process3"/>
    <dgm:cxn modelId="{07181C23-EB6D-4EA4-B58F-BF29951913DC}" srcId="{B037E1D7-9C79-4E9F-BD41-61FA141D452A}" destId="{DD08A3CE-25FF-4A8B-8EC5-7A1067D6C598}" srcOrd="0" destOrd="0" parTransId="{820E8CE1-27E5-4110-A884-3CD515856DB6}" sibTransId="{4B4C6808-94F1-4ABC-8B03-83F46CA69F6F}"/>
    <dgm:cxn modelId="{7DDDBC40-9D67-4315-B65F-1D203829052A}" srcId="{544BD50A-D143-40FF-9A1A-7A5B6AAB1B88}" destId="{B037E1D7-9C79-4E9F-BD41-61FA141D452A}" srcOrd="0" destOrd="0" parTransId="{0450FE15-C762-44D4-BE29-2D42030CFC94}" sibTransId="{A7435662-8F46-4DD7-8F57-3C05A3E63EED}"/>
    <dgm:cxn modelId="{8741915E-CD11-4467-ADD8-27334B9F2012}" type="presOf" srcId="{85038D62-9886-4F19-8242-87CB373B2B89}" destId="{940B068F-4D78-4C1D-8F59-552B7195A344}" srcOrd="0" destOrd="0" presId="urn:microsoft.com/office/officeart/2005/8/layout/process3"/>
    <dgm:cxn modelId="{C317B761-90B5-4757-BF55-48C1CD51BB20}" srcId="{BA47951E-97E5-41FB-BA0F-AB7386ABFD77}" destId="{E0878AB1-119B-4194-8B28-409117124906}" srcOrd="1" destOrd="0" parTransId="{81724EBA-AC14-438B-B553-B75AB8B90048}" sibTransId="{74FFF9BC-BBD0-4E93-A29A-7BCCB1D1BC3D}"/>
    <dgm:cxn modelId="{55AAEE42-E317-4B9D-B554-8D0DAE96D71F}" type="presOf" srcId="{DD08A3CE-25FF-4A8B-8EC5-7A1067D6C598}" destId="{4A1AF489-FE0A-4F65-96F3-7F65E86DD674}" srcOrd="0" destOrd="0" presId="urn:microsoft.com/office/officeart/2005/8/layout/process3"/>
    <dgm:cxn modelId="{2220444C-E6B6-4DA2-8164-8713A90F5609}" type="presOf" srcId="{BA47951E-97E5-41FB-BA0F-AB7386ABFD77}" destId="{B063D00A-3E3E-4B97-A285-67533E5A8D12}" srcOrd="0" destOrd="0" presId="urn:microsoft.com/office/officeart/2005/8/layout/process3"/>
    <dgm:cxn modelId="{5A1A376F-C9CD-40E5-9F3A-26045CD9F926}" type="presOf" srcId="{EF93DA9F-3F0F-4CB0-AA24-E77699B9B61E}" destId="{940B068F-4D78-4C1D-8F59-552B7195A344}" srcOrd="0" destOrd="3" presId="urn:microsoft.com/office/officeart/2005/8/layout/process3"/>
    <dgm:cxn modelId="{E0A64670-E817-44F7-BD5B-3E421FB7A07C}" type="presOf" srcId="{AAE9816B-53C2-444F-A17A-756306845D7A}" destId="{D1A4FF0C-03B8-469D-8B1B-B8797D36AFFE}" srcOrd="0" destOrd="0" presId="urn:microsoft.com/office/officeart/2005/8/layout/process3"/>
    <dgm:cxn modelId="{91623D58-7AE0-4723-8827-92618635474F}" srcId="{217A8600-D2BC-433B-8AF9-05240512C273}" destId="{85038D62-9886-4F19-8242-87CB373B2B89}" srcOrd="0" destOrd="0" parTransId="{2933B032-7638-49AF-B64F-5DEAE9D673A9}" sibTransId="{D7E64B69-0D21-4E21-AAF9-3AD07B551B8B}"/>
    <dgm:cxn modelId="{9F4DD07B-465C-4402-98FA-90B56216D7A9}" type="presOf" srcId="{A7435662-8F46-4DD7-8F57-3C05A3E63EED}" destId="{75503D7F-173E-4E1A-AF7C-09C9A472A01D}" srcOrd="1" destOrd="0" presId="urn:microsoft.com/office/officeart/2005/8/layout/process3"/>
    <dgm:cxn modelId="{134B0E7E-5A12-4E1A-8B12-F2C9B5C220A8}" type="presOf" srcId="{B037E1D7-9C79-4E9F-BD41-61FA141D452A}" destId="{9CE6E727-7378-458B-B49F-3FFD7C402EB7}" srcOrd="1" destOrd="0" presId="urn:microsoft.com/office/officeart/2005/8/layout/process3"/>
    <dgm:cxn modelId="{453A0181-6FCD-4EA2-9F27-4CD14C250960}" type="presOf" srcId="{B037E1D7-9C79-4E9F-BD41-61FA141D452A}" destId="{7A83BDC8-506C-4F16-B05D-1331894ECDA4}" srcOrd="0" destOrd="0" presId="urn:microsoft.com/office/officeart/2005/8/layout/process3"/>
    <dgm:cxn modelId="{75BFFA86-D2A3-4797-8E7F-3C979FDFED09}" type="presOf" srcId="{7A0F411C-73E5-4AE9-9F62-D8108ED15D5B}" destId="{B6F7F62A-16C6-4CB3-B3C4-9996940FD10C}" srcOrd="0" destOrd="0" presId="urn:microsoft.com/office/officeart/2005/8/layout/process3"/>
    <dgm:cxn modelId="{FFF28492-A5B1-4316-874F-D04EAD94B9A5}" type="presOf" srcId="{AAE9816B-53C2-444F-A17A-756306845D7A}" destId="{4F28BE10-0131-4155-80B2-5653547C105C}" srcOrd="1" destOrd="0" presId="urn:microsoft.com/office/officeart/2005/8/layout/process3"/>
    <dgm:cxn modelId="{EEF1ED96-EFEA-4F78-BEC1-779F3BB0D85A}" type="presOf" srcId="{81CA530F-4E1B-4A3A-8C98-77004792C047}" destId="{4A1AF489-FE0A-4F65-96F3-7F65E86DD674}" srcOrd="0" destOrd="2" presId="urn:microsoft.com/office/officeart/2005/8/layout/process3"/>
    <dgm:cxn modelId="{F5977398-F43C-4BD3-80CB-1B8BC2AF169A}" type="presOf" srcId="{75B8E117-1C1E-4C74-B3AE-906E5EA0F655}" destId="{940B068F-4D78-4C1D-8F59-552B7195A344}" srcOrd="0" destOrd="2" presId="urn:microsoft.com/office/officeart/2005/8/layout/process3"/>
    <dgm:cxn modelId="{50CA129F-B8B3-49C0-81FC-F9A8B6C75511}" srcId="{BA47951E-97E5-41FB-BA0F-AB7386ABFD77}" destId="{7A0F411C-73E5-4AE9-9F62-D8108ED15D5B}" srcOrd="0" destOrd="0" parTransId="{C826E70A-6AAD-44DE-8591-F0D0C6F118D3}" sibTransId="{05859C50-A34D-411F-BB97-778BAF1E5671}"/>
    <dgm:cxn modelId="{FEAB27A3-DF65-40A4-8B67-339B899CD66E}" srcId="{BA47951E-97E5-41FB-BA0F-AB7386ABFD77}" destId="{C9074032-7A2F-4A4B-9B0A-B9E4122ACF74}" srcOrd="2" destOrd="0" parTransId="{A86E21BB-DE20-45C1-9D54-CCBB9BAC0A21}" sibTransId="{028B5D0C-6D9F-4630-9D11-2FABDDBE14C2}"/>
    <dgm:cxn modelId="{904A3EA5-02C7-4239-BD70-47078F321FE3}" type="presOf" srcId="{18B08334-5CFE-48DB-92AA-DFAE676253DA}" destId="{940B068F-4D78-4C1D-8F59-552B7195A344}" srcOrd="0" destOrd="1" presId="urn:microsoft.com/office/officeart/2005/8/layout/process3"/>
    <dgm:cxn modelId="{CB5078AD-4E4D-4D02-9D44-FE0B4E04DB2E}" type="presOf" srcId="{B3873AB9-93A4-4EAD-A08D-6D91A1184B40}" destId="{4A1AF489-FE0A-4F65-96F3-7F65E86DD674}" srcOrd="0" destOrd="1" presId="urn:microsoft.com/office/officeart/2005/8/layout/process3"/>
    <dgm:cxn modelId="{A5EA66AF-5FC2-4967-A02A-FD44F6272760}" type="presOf" srcId="{E0878AB1-119B-4194-8B28-409117124906}" destId="{B6F7F62A-16C6-4CB3-B3C4-9996940FD10C}" srcOrd="0" destOrd="1" presId="urn:microsoft.com/office/officeart/2005/8/layout/process3"/>
    <dgm:cxn modelId="{C1F11FBB-F3E6-4A38-AE44-B8D0C81FA10B}" srcId="{217A8600-D2BC-433B-8AF9-05240512C273}" destId="{18B08334-5CFE-48DB-92AA-DFAE676253DA}" srcOrd="1" destOrd="0" parTransId="{0A380D37-C07C-4FBE-9C23-29F59D4242C8}" sibTransId="{1DF1FE09-4A49-4158-9C0B-D272B849ABC8}"/>
    <dgm:cxn modelId="{FDC9B9BD-1634-4459-B3F0-126C9DB2F628}" type="presOf" srcId="{BA47951E-97E5-41FB-BA0F-AB7386ABFD77}" destId="{32AD99AF-2F78-49E6-9EB9-C96AB32203A2}" srcOrd="1" destOrd="0" presId="urn:microsoft.com/office/officeart/2005/8/layout/process3"/>
    <dgm:cxn modelId="{CE1CC0C1-070A-49FA-A738-E7FFC516C664}" type="presOf" srcId="{A7435662-8F46-4DD7-8F57-3C05A3E63EED}" destId="{70C8225D-0520-4AEA-99CB-695546BABD86}" srcOrd="0" destOrd="0" presId="urn:microsoft.com/office/officeart/2005/8/layout/process3"/>
    <dgm:cxn modelId="{ADEFC2DB-03F7-42EE-A7CA-0F22B624BA73}" srcId="{217A8600-D2BC-433B-8AF9-05240512C273}" destId="{EF93DA9F-3F0F-4CB0-AA24-E77699B9B61E}" srcOrd="3" destOrd="0" parTransId="{ACA3F332-12A4-4884-B8AC-23AF24A04037}" sibTransId="{76843EDD-C1AD-4E91-9A97-11654EDA8C93}"/>
    <dgm:cxn modelId="{B30B60E0-AF5B-4E59-98EA-A92250304684}" srcId="{544BD50A-D143-40FF-9A1A-7A5B6AAB1B88}" destId="{217A8600-D2BC-433B-8AF9-05240512C273}" srcOrd="1" destOrd="0" parTransId="{BCA1E4E9-489D-4DEE-98B6-6E67562F3AA8}" sibTransId="{AAE9816B-53C2-444F-A17A-756306845D7A}"/>
    <dgm:cxn modelId="{B9F52AE2-9B0D-42A8-A404-70BFDFCB2AE3}" srcId="{B037E1D7-9C79-4E9F-BD41-61FA141D452A}" destId="{B3873AB9-93A4-4EAD-A08D-6D91A1184B40}" srcOrd="1" destOrd="0" parTransId="{BF63B9DE-06EF-4686-9764-EE135A56E15F}" sibTransId="{3541C07E-4AC5-4670-9BE9-F5B443729914}"/>
    <dgm:cxn modelId="{91415EF1-2F10-4945-B16B-4B7D864C6D65}" srcId="{217A8600-D2BC-433B-8AF9-05240512C273}" destId="{75B8E117-1C1E-4C74-B3AE-906E5EA0F655}" srcOrd="2" destOrd="0" parTransId="{D87246A6-4824-4D21-9E14-337B6E41A6CD}" sibTransId="{21499F5A-EAA6-4131-A211-965FB3C60512}"/>
    <dgm:cxn modelId="{8B7CAEFB-0CFC-482B-BEC4-A0977362816D}" type="presOf" srcId="{544BD50A-D143-40FF-9A1A-7A5B6AAB1B88}" destId="{F73D5377-3493-41D6-84FF-C05F6D312221}" srcOrd="0" destOrd="0" presId="urn:microsoft.com/office/officeart/2005/8/layout/process3"/>
    <dgm:cxn modelId="{5BF6D8FB-0572-400F-A13C-F6F01EB121AA}" type="presOf" srcId="{217A8600-D2BC-433B-8AF9-05240512C273}" destId="{F218A124-68E0-46C2-B5CC-A392301235A0}" srcOrd="1" destOrd="0" presId="urn:microsoft.com/office/officeart/2005/8/layout/process3"/>
    <dgm:cxn modelId="{49D43F41-1FD5-4279-A8D0-132B0D8C451A}" type="presParOf" srcId="{F73D5377-3493-41D6-84FF-C05F6D312221}" destId="{95A45C23-9F70-4926-9AD4-FB85D8764640}" srcOrd="0" destOrd="0" presId="urn:microsoft.com/office/officeart/2005/8/layout/process3"/>
    <dgm:cxn modelId="{0380F913-30E5-437B-9305-94C6B359064B}" type="presParOf" srcId="{95A45C23-9F70-4926-9AD4-FB85D8764640}" destId="{7A83BDC8-506C-4F16-B05D-1331894ECDA4}" srcOrd="0" destOrd="0" presId="urn:microsoft.com/office/officeart/2005/8/layout/process3"/>
    <dgm:cxn modelId="{EE7F04BA-511D-497C-B127-8F1599B0A687}" type="presParOf" srcId="{95A45C23-9F70-4926-9AD4-FB85D8764640}" destId="{9CE6E727-7378-458B-B49F-3FFD7C402EB7}" srcOrd="1" destOrd="0" presId="urn:microsoft.com/office/officeart/2005/8/layout/process3"/>
    <dgm:cxn modelId="{2A084D5F-8482-41AA-87A3-D0F16AFB17C4}" type="presParOf" srcId="{95A45C23-9F70-4926-9AD4-FB85D8764640}" destId="{4A1AF489-FE0A-4F65-96F3-7F65E86DD674}" srcOrd="2" destOrd="0" presId="urn:microsoft.com/office/officeart/2005/8/layout/process3"/>
    <dgm:cxn modelId="{61B7D06E-36A2-46B8-8E50-B662D4E0EFBE}" type="presParOf" srcId="{F73D5377-3493-41D6-84FF-C05F6D312221}" destId="{70C8225D-0520-4AEA-99CB-695546BABD86}" srcOrd="1" destOrd="0" presId="urn:microsoft.com/office/officeart/2005/8/layout/process3"/>
    <dgm:cxn modelId="{43660211-5DF5-4D42-8EF5-FEFF9D4A13EC}" type="presParOf" srcId="{70C8225D-0520-4AEA-99CB-695546BABD86}" destId="{75503D7F-173E-4E1A-AF7C-09C9A472A01D}" srcOrd="0" destOrd="0" presId="urn:microsoft.com/office/officeart/2005/8/layout/process3"/>
    <dgm:cxn modelId="{C6B4A0D3-04D2-4CD4-B5F2-E8E8920DEAE9}" type="presParOf" srcId="{F73D5377-3493-41D6-84FF-C05F6D312221}" destId="{DC7C838A-1EA9-460A-9828-84334BCB58B2}" srcOrd="2" destOrd="0" presId="urn:microsoft.com/office/officeart/2005/8/layout/process3"/>
    <dgm:cxn modelId="{EDBE1111-1FB9-493E-917E-B50A1A033564}" type="presParOf" srcId="{DC7C838A-1EA9-460A-9828-84334BCB58B2}" destId="{EF952FE4-59F6-4746-AB5C-9B3D9361A8ED}" srcOrd="0" destOrd="0" presId="urn:microsoft.com/office/officeart/2005/8/layout/process3"/>
    <dgm:cxn modelId="{17AFC632-2F86-4058-9A5C-98D1DE98CE21}" type="presParOf" srcId="{DC7C838A-1EA9-460A-9828-84334BCB58B2}" destId="{F218A124-68E0-46C2-B5CC-A392301235A0}" srcOrd="1" destOrd="0" presId="urn:microsoft.com/office/officeart/2005/8/layout/process3"/>
    <dgm:cxn modelId="{AEC7A22A-9710-4585-A002-6C7E50E4E930}" type="presParOf" srcId="{DC7C838A-1EA9-460A-9828-84334BCB58B2}" destId="{940B068F-4D78-4C1D-8F59-552B7195A344}" srcOrd="2" destOrd="0" presId="urn:microsoft.com/office/officeart/2005/8/layout/process3"/>
    <dgm:cxn modelId="{A61DD2D7-F082-4A8D-A13B-56E391FC404C}" type="presParOf" srcId="{F73D5377-3493-41D6-84FF-C05F6D312221}" destId="{D1A4FF0C-03B8-469D-8B1B-B8797D36AFFE}" srcOrd="3" destOrd="0" presId="urn:microsoft.com/office/officeart/2005/8/layout/process3"/>
    <dgm:cxn modelId="{0AF40B17-B9F1-427D-9A3D-390F155FDB08}" type="presParOf" srcId="{D1A4FF0C-03B8-469D-8B1B-B8797D36AFFE}" destId="{4F28BE10-0131-4155-80B2-5653547C105C}" srcOrd="0" destOrd="0" presId="urn:microsoft.com/office/officeart/2005/8/layout/process3"/>
    <dgm:cxn modelId="{E7F568C3-CFD4-4D39-A4BA-3E129429B744}" type="presParOf" srcId="{F73D5377-3493-41D6-84FF-C05F6D312221}" destId="{69EA249E-CB5B-4BF7-A06B-3CBCB0D3C57F}" srcOrd="4" destOrd="0" presId="urn:microsoft.com/office/officeart/2005/8/layout/process3"/>
    <dgm:cxn modelId="{9D9D40E2-E398-4118-93EB-541DBC14631D}" type="presParOf" srcId="{69EA249E-CB5B-4BF7-A06B-3CBCB0D3C57F}" destId="{B063D00A-3E3E-4B97-A285-67533E5A8D12}" srcOrd="0" destOrd="0" presId="urn:microsoft.com/office/officeart/2005/8/layout/process3"/>
    <dgm:cxn modelId="{8D4E8121-6329-4F0E-BC7C-A81C01BD54A2}" type="presParOf" srcId="{69EA249E-CB5B-4BF7-A06B-3CBCB0D3C57F}" destId="{32AD99AF-2F78-49E6-9EB9-C96AB32203A2}" srcOrd="1" destOrd="0" presId="urn:microsoft.com/office/officeart/2005/8/layout/process3"/>
    <dgm:cxn modelId="{73CBB83D-C4BE-4F88-9BA7-594526A8397D}" type="presParOf" srcId="{69EA249E-CB5B-4BF7-A06B-3CBCB0D3C57F}" destId="{B6F7F62A-16C6-4CB3-B3C4-9996940FD1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4BD50A-D143-40FF-9A1A-7A5B6AAB1B88}" type="doc">
      <dgm:prSet loTypeId="urn:microsoft.com/office/officeart/2005/8/layout/process3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B037E1D7-9C79-4E9F-BD41-61FA141D452A}">
      <dgm:prSet phldrT="[Texte]" custT="1"/>
      <dgm:spPr/>
      <dgm:t>
        <a:bodyPr/>
        <a:lstStyle/>
        <a:p>
          <a:pPr algn="ctr"/>
          <a:r>
            <a:rPr lang="fr-FR" sz="2400" b="1" dirty="0"/>
            <a:t>2</a:t>
          </a:r>
          <a:r>
            <a:rPr lang="fr-FR" sz="2400" b="1" baseline="30000" dirty="0"/>
            <a:t>nde</a:t>
          </a:r>
          <a:r>
            <a:rPr lang="fr-FR" sz="2400" b="1" dirty="0"/>
            <a:t> GATL</a:t>
          </a:r>
        </a:p>
      </dgm:t>
    </dgm:pt>
    <dgm:pt modelId="{0450FE15-C762-44D4-BE29-2D42030CFC94}" type="parTrans" cxnId="{7DDDBC40-9D67-4315-B65F-1D203829052A}">
      <dgm:prSet/>
      <dgm:spPr/>
      <dgm:t>
        <a:bodyPr/>
        <a:lstStyle/>
        <a:p>
          <a:endParaRPr lang="fr-FR"/>
        </a:p>
      </dgm:t>
    </dgm:pt>
    <dgm:pt modelId="{A7435662-8F46-4DD7-8F57-3C05A3E63EED}" type="sibTrans" cxnId="{7DDDBC40-9D67-4315-B65F-1D203829052A}">
      <dgm:prSet/>
      <dgm:spPr/>
      <dgm:t>
        <a:bodyPr/>
        <a:lstStyle/>
        <a:p>
          <a:endParaRPr lang="fr-FR"/>
        </a:p>
      </dgm:t>
    </dgm:pt>
    <dgm:pt modelId="{DD08A3CE-25FF-4A8B-8EC5-7A1067D6C598}">
      <dgm:prSet phldrT="[Texte]" custT="1"/>
      <dgm:spPr/>
      <dgm:t>
        <a:bodyPr/>
        <a:lstStyle/>
        <a:p>
          <a:r>
            <a:rPr lang="fr-FR" sz="1600" dirty="0"/>
            <a:t>3 Semaines (février)</a:t>
          </a:r>
        </a:p>
      </dgm:t>
    </dgm:pt>
    <dgm:pt modelId="{820E8CE1-27E5-4110-A884-3CD515856DB6}" type="parTrans" cxnId="{07181C23-EB6D-4EA4-B58F-BF29951913DC}">
      <dgm:prSet/>
      <dgm:spPr/>
      <dgm:t>
        <a:bodyPr/>
        <a:lstStyle/>
        <a:p>
          <a:endParaRPr lang="fr-FR"/>
        </a:p>
      </dgm:t>
    </dgm:pt>
    <dgm:pt modelId="{4B4C6808-94F1-4ABC-8B03-83F46CA69F6F}" type="sibTrans" cxnId="{07181C23-EB6D-4EA4-B58F-BF29951913DC}">
      <dgm:prSet/>
      <dgm:spPr/>
      <dgm:t>
        <a:bodyPr/>
        <a:lstStyle/>
        <a:p>
          <a:endParaRPr lang="fr-FR"/>
        </a:p>
      </dgm:t>
    </dgm:pt>
    <dgm:pt modelId="{217A8600-D2BC-433B-8AF9-05240512C273}">
      <dgm:prSet phldrT="[Texte]" custT="1"/>
      <dgm:spPr/>
      <dgm:t>
        <a:bodyPr/>
        <a:lstStyle/>
        <a:p>
          <a:pPr algn="ctr"/>
          <a:r>
            <a:rPr lang="fr-FR" sz="2400" b="1" dirty="0"/>
            <a:t>1</a:t>
          </a:r>
          <a:r>
            <a:rPr lang="fr-FR" sz="2400" b="1" baseline="30000" dirty="0"/>
            <a:t>ère</a:t>
          </a:r>
          <a:r>
            <a:rPr lang="fr-FR" sz="2400" b="1" dirty="0"/>
            <a:t> </a:t>
          </a:r>
          <a:r>
            <a:rPr lang="fr-FR" sz="2400" b="1" dirty="0" err="1"/>
            <a:t>AGOrA</a:t>
          </a:r>
          <a:endParaRPr lang="fr-FR" sz="2400" b="1" dirty="0"/>
        </a:p>
      </dgm:t>
    </dgm:pt>
    <dgm:pt modelId="{BCA1E4E9-489D-4DEE-98B6-6E67562F3AA8}" type="parTrans" cxnId="{B30B60E0-AF5B-4E59-98EA-A92250304684}">
      <dgm:prSet/>
      <dgm:spPr/>
      <dgm:t>
        <a:bodyPr/>
        <a:lstStyle/>
        <a:p>
          <a:endParaRPr lang="fr-FR"/>
        </a:p>
      </dgm:t>
    </dgm:pt>
    <dgm:pt modelId="{AAE9816B-53C2-444F-A17A-756306845D7A}" type="sibTrans" cxnId="{B30B60E0-AF5B-4E59-98EA-A92250304684}">
      <dgm:prSet/>
      <dgm:spPr/>
      <dgm:t>
        <a:bodyPr/>
        <a:lstStyle/>
        <a:p>
          <a:endParaRPr lang="fr-FR"/>
        </a:p>
      </dgm:t>
    </dgm:pt>
    <dgm:pt modelId="{85038D62-9886-4F19-8242-87CB373B2B89}">
      <dgm:prSet phldrT="[Texte]" custT="1"/>
      <dgm:spPr/>
      <dgm:t>
        <a:bodyPr/>
        <a:lstStyle/>
        <a:p>
          <a:r>
            <a:rPr lang="fr-FR" sz="1600" dirty="0"/>
            <a:t>5 semaines (</a:t>
          </a:r>
          <a:r>
            <a:rPr lang="fr-FR" sz="1600" dirty="0" err="1"/>
            <a:t>nov-déc</a:t>
          </a:r>
          <a:r>
            <a:rPr lang="fr-FR" sz="1600" dirty="0"/>
            <a:t>)</a:t>
          </a:r>
        </a:p>
      </dgm:t>
    </dgm:pt>
    <dgm:pt modelId="{2933B032-7638-49AF-B64F-5DEAE9D673A9}" type="parTrans" cxnId="{91623D58-7AE0-4723-8827-92618635474F}">
      <dgm:prSet/>
      <dgm:spPr/>
      <dgm:t>
        <a:bodyPr/>
        <a:lstStyle/>
        <a:p>
          <a:endParaRPr lang="fr-FR"/>
        </a:p>
      </dgm:t>
    </dgm:pt>
    <dgm:pt modelId="{D7E64B69-0D21-4E21-AAF9-3AD07B551B8B}" type="sibTrans" cxnId="{91623D58-7AE0-4723-8827-92618635474F}">
      <dgm:prSet/>
      <dgm:spPr/>
      <dgm:t>
        <a:bodyPr/>
        <a:lstStyle/>
        <a:p>
          <a:endParaRPr lang="fr-FR"/>
        </a:p>
      </dgm:t>
    </dgm:pt>
    <dgm:pt modelId="{BA47951E-97E5-41FB-BA0F-AB7386ABFD77}">
      <dgm:prSet phldrT="[Texte]" custT="1"/>
      <dgm:spPr/>
      <dgm:t>
        <a:bodyPr/>
        <a:lstStyle/>
        <a:p>
          <a:pPr algn="ctr"/>
          <a:r>
            <a:rPr lang="fr-FR" sz="2400" b="1" dirty="0"/>
            <a:t>Terminale </a:t>
          </a:r>
          <a:r>
            <a:rPr lang="fr-FR" sz="2400" b="1" dirty="0" err="1"/>
            <a:t>AGOrA</a:t>
          </a:r>
          <a:endParaRPr lang="fr-FR" sz="2400" b="1" dirty="0"/>
        </a:p>
      </dgm:t>
    </dgm:pt>
    <dgm:pt modelId="{F198462D-7976-438A-BF56-5AEFF5976938}" type="parTrans" cxnId="{B5C08203-63E0-4E13-B2A3-C6FAC674104C}">
      <dgm:prSet/>
      <dgm:spPr/>
      <dgm:t>
        <a:bodyPr/>
        <a:lstStyle/>
        <a:p>
          <a:endParaRPr lang="fr-FR"/>
        </a:p>
      </dgm:t>
    </dgm:pt>
    <dgm:pt modelId="{66C33E5F-7787-4E6C-91F3-C7522C12EBB8}" type="sibTrans" cxnId="{B5C08203-63E0-4E13-B2A3-C6FAC674104C}">
      <dgm:prSet/>
      <dgm:spPr/>
      <dgm:t>
        <a:bodyPr/>
        <a:lstStyle/>
        <a:p>
          <a:endParaRPr lang="fr-FR"/>
        </a:p>
      </dgm:t>
    </dgm:pt>
    <dgm:pt modelId="{7A0F411C-73E5-4AE9-9F62-D8108ED15D5B}">
      <dgm:prSet phldrT="[Texte]" custT="1"/>
      <dgm:spPr/>
      <dgm:t>
        <a:bodyPr/>
        <a:lstStyle/>
        <a:p>
          <a:r>
            <a:rPr lang="fr-FR" sz="1600" dirty="0"/>
            <a:t>6 semaines (</a:t>
          </a:r>
          <a:r>
            <a:rPr lang="fr-FR" sz="1600" dirty="0" err="1"/>
            <a:t>nov-dec</a:t>
          </a:r>
          <a:r>
            <a:rPr lang="fr-FR" sz="1600" dirty="0"/>
            <a:t>)</a:t>
          </a:r>
        </a:p>
      </dgm:t>
    </dgm:pt>
    <dgm:pt modelId="{C826E70A-6AAD-44DE-8591-F0D0C6F118D3}" type="parTrans" cxnId="{50CA129F-B8B3-49C0-81FC-F9A8B6C75511}">
      <dgm:prSet/>
      <dgm:spPr/>
      <dgm:t>
        <a:bodyPr/>
        <a:lstStyle/>
        <a:p>
          <a:endParaRPr lang="fr-FR"/>
        </a:p>
      </dgm:t>
    </dgm:pt>
    <dgm:pt modelId="{05859C50-A34D-411F-BB97-778BAF1E5671}" type="sibTrans" cxnId="{50CA129F-B8B3-49C0-81FC-F9A8B6C75511}">
      <dgm:prSet/>
      <dgm:spPr/>
      <dgm:t>
        <a:bodyPr/>
        <a:lstStyle/>
        <a:p>
          <a:endParaRPr lang="fr-FR"/>
        </a:p>
      </dgm:t>
    </dgm:pt>
    <dgm:pt modelId="{7A9DF37D-9ED3-4C61-A327-5D5539AA4BBB}">
      <dgm:prSet phldrT="[Texte]" custT="1"/>
      <dgm:spPr/>
      <dgm:t>
        <a:bodyPr/>
        <a:lstStyle/>
        <a:p>
          <a:r>
            <a:rPr lang="fr-FR" sz="1600" dirty="0"/>
            <a:t>3 semaines (juin)</a:t>
          </a:r>
        </a:p>
      </dgm:t>
    </dgm:pt>
    <dgm:pt modelId="{9BF0882E-B207-45CC-9263-AEBA3C142CB2}" type="parTrans" cxnId="{65D0E5C2-8C8E-43F6-891A-A4E37EE3B571}">
      <dgm:prSet/>
      <dgm:spPr/>
      <dgm:t>
        <a:bodyPr/>
        <a:lstStyle/>
        <a:p>
          <a:endParaRPr lang="fr-FR"/>
        </a:p>
      </dgm:t>
    </dgm:pt>
    <dgm:pt modelId="{59BB7702-30B3-4708-A8D5-69E4840439AD}" type="sibTrans" cxnId="{65D0E5C2-8C8E-43F6-891A-A4E37EE3B571}">
      <dgm:prSet/>
      <dgm:spPr/>
      <dgm:t>
        <a:bodyPr/>
        <a:lstStyle/>
        <a:p>
          <a:endParaRPr lang="fr-FR"/>
        </a:p>
      </dgm:t>
    </dgm:pt>
    <dgm:pt modelId="{97FE6EF3-F9C9-448D-98E5-9B6D3EA48909}">
      <dgm:prSet phldrT="[Texte]" custT="1"/>
      <dgm:spPr/>
      <dgm:t>
        <a:bodyPr/>
        <a:lstStyle/>
        <a:p>
          <a:r>
            <a:rPr lang="fr-FR" sz="1600" dirty="0"/>
            <a:t>5 semaines (avril-mai)</a:t>
          </a:r>
        </a:p>
      </dgm:t>
    </dgm:pt>
    <dgm:pt modelId="{0C3FC5C5-8235-4424-BD1E-2F9D1639F43F}" type="parTrans" cxnId="{E35F234E-E9B4-4412-B294-2D7F29E59DE5}">
      <dgm:prSet/>
      <dgm:spPr/>
      <dgm:t>
        <a:bodyPr/>
        <a:lstStyle/>
        <a:p>
          <a:endParaRPr lang="fr-FR"/>
        </a:p>
      </dgm:t>
    </dgm:pt>
    <dgm:pt modelId="{8E8A9A11-FC5E-4F95-8437-0B95CA0BA8D5}" type="sibTrans" cxnId="{E35F234E-E9B4-4412-B294-2D7F29E59DE5}">
      <dgm:prSet/>
      <dgm:spPr/>
      <dgm:t>
        <a:bodyPr/>
        <a:lstStyle/>
        <a:p>
          <a:endParaRPr lang="fr-FR"/>
        </a:p>
      </dgm:t>
    </dgm:pt>
    <dgm:pt modelId="{226D83B6-A2E9-4A91-81D8-3A0FC8BD9809}">
      <dgm:prSet phldrT="[Texte]" custT="1"/>
      <dgm:spPr/>
      <dgm:t>
        <a:bodyPr/>
        <a:lstStyle/>
        <a:p>
          <a:endParaRPr lang="fr-FR" sz="1600" dirty="0"/>
        </a:p>
      </dgm:t>
    </dgm:pt>
    <dgm:pt modelId="{7DA6BA4E-393B-4800-A855-FBF7089AE4CD}" type="parTrans" cxnId="{DA0E1EA0-7225-4EF4-8609-88EB3CDE1F98}">
      <dgm:prSet/>
      <dgm:spPr/>
      <dgm:t>
        <a:bodyPr/>
        <a:lstStyle/>
        <a:p>
          <a:endParaRPr lang="fr-FR"/>
        </a:p>
      </dgm:t>
    </dgm:pt>
    <dgm:pt modelId="{AB412F55-A815-457F-A822-C9D473CB6ADB}" type="sibTrans" cxnId="{DA0E1EA0-7225-4EF4-8609-88EB3CDE1F98}">
      <dgm:prSet/>
      <dgm:spPr/>
      <dgm:t>
        <a:bodyPr/>
        <a:lstStyle/>
        <a:p>
          <a:endParaRPr lang="fr-FR"/>
        </a:p>
      </dgm:t>
    </dgm:pt>
    <dgm:pt modelId="{66FDB481-B7FD-4015-B63F-AED77E86E869}">
      <dgm:prSet phldrT="[Texte]" custT="1"/>
      <dgm:spPr/>
      <dgm:t>
        <a:bodyPr/>
        <a:lstStyle/>
        <a:p>
          <a:endParaRPr lang="fr-FR" sz="1600" dirty="0"/>
        </a:p>
      </dgm:t>
    </dgm:pt>
    <dgm:pt modelId="{EF55FAF9-8940-4D78-B72F-53886850D7E1}" type="parTrans" cxnId="{D6E741D4-9BAC-4FD7-B99A-D295E77E8A3E}">
      <dgm:prSet/>
      <dgm:spPr/>
      <dgm:t>
        <a:bodyPr/>
        <a:lstStyle/>
        <a:p>
          <a:endParaRPr lang="fr-FR"/>
        </a:p>
      </dgm:t>
    </dgm:pt>
    <dgm:pt modelId="{3A99E5BD-4439-48EB-8391-3D03D3470075}" type="sibTrans" cxnId="{D6E741D4-9BAC-4FD7-B99A-D295E77E8A3E}">
      <dgm:prSet/>
      <dgm:spPr/>
      <dgm:t>
        <a:bodyPr/>
        <a:lstStyle/>
        <a:p>
          <a:endParaRPr lang="fr-FR"/>
        </a:p>
      </dgm:t>
    </dgm:pt>
    <dgm:pt modelId="{F73D5377-3493-41D6-84FF-C05F6D312221}" type="pres">
      <dgm:prSet presAssocID="{544BD50A-D143-40FF-9A1A-7A5B6AAB1B88}" presName="linearFlow" presStyleCnt="0">
        <dgm:presLayoutVars>
          <dgm:dir/>
          <dgm:animLvl val="lvl"/>
          <dgm:resizeHandles val="exact"/>
        </dgm:presLayoutVars>
      </dgm:prSet>
      <dgm:spPr/>
    </dgm:pt>
    <dgm:pt modelId="{95A45C23-9F70-4926-9AD4-FB85D8764640}" type="pres">
      <dgm:prSet presAssocID="{B037E1D7-9C79-4E9F-BD41-61FA141D452A}" presName="composite" presStyleCnt="0"/>
      <dgm:spPr/>
    </dgm:pt>
    <dgm:pt modelId="{7A83BDC8-506C-4F16-B05D-1331894ECDA4}" type="pres">
      <dgm:prSet presAssocID="{B037E1D7-9C79-4E9F-BD41-61FA141D45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CE6E727-7378-458B-B49F-3FFD7C402EB7}" type="pres">
      <dgm:prSet presAssocID="{B037E1D7-9C79-4E9F-BD41-61FA141D452A}" presName="parSh" presStyleLbl="node1" presStyleIdx="0" presStyleCnt="3" custLinFactNeighborX="-266" custLinFactNeighborY="-551"/>
      <dgm:spPr/>
    </dgm:pt>
    <dgm:pt modelId="{4A1AF489-FE0A-4F65-96F3-7F65E86DD674}" type="pres">
      <dgm:prSet presAssocID="{B037E1D7-9C79-4E9F-BD41-61FA141D452A}" presName="desTx" presStyleLbl="fgAcc1" presStyleIdx="0" presStyleCnt="3" custScaleX="104213" custScaleY="103687" custLinFactNeighborX="1040" custLinFactNeighborY="7955">
        <dgm:presLayoutVars>
          <dgm:bulletEnabled val="1"/>
        </dgm:presLayoutVars>
      </dgm:prSet>
      <dgm:spPr/>
    </dgm:pt>
    <dgm:pt modelId="{70C8225D-0520-4AEA-99CB-695546BABD86}" type="pres">
      <dgm:prSet presAssocID="{A7435662-8F46-4DD7-8F57-3C05A3E63EED}" presName="sibTrans" presStyleLbl="sibTrans2D1" presStyleIdx="0" presStyleCnt="2"/>
      <dgm:spPr/>
    </dgm:pt>
    <dgm:pt modelId="{75503D7F-173E-4E1A-AF7C-09C9A472A01D}" type="pres">
      <dgm:prSet presAssocID="{A7435662-8F46-4DD7-8F57-3C05A3E63EED}" presName="connTx" presStyleLbl="sibTrans2D1" presStyleIdx="0" presStyleCnt="2"/>
      <dgm:spPr/>
    </dgm:pt>
    <dgm:pt modelId="{DC7C838A-1EA9-460A-9828-84334BCB58B2}" type="pres">
      <dgm:prSet presAssocID="{217A8600-D2BC-433B-8AF9-05240512C273}" presName="composite" presStyleCnt="0"/>
      <dgm:spPr/>
    </dgm:pt>
    <dgm:pt modelId="{EF952FE4-59F6-4746-AB5C-9B3D9361A8ED}" type="pres">
      <dgm:prSet presAssocID="{217A8600-D2BC-433B-8AF9-05240512C27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218A124-68E0-46C2-B5CC-A392301235A0}" type="pres">
      <dgm:prSet presAssocID="{217A8600-D2BC-433B-8AF9-05240512C273}" presName="parSh" presStyleLbl="node1" presStyleIdx="1" presStyleCnt="3" custScaleX="123785"/>
      <dgm:spPr/>
    </dgm:pt>
    <dgm:pt modelId="{940B068F-4D78-4C1D-8F59-552B7195A344}" type="pres">
      <dgm:prSet presAssocID="{217A8600-D2BC-433B-8AF9-05240512C273}" presName="desTx" presStyleLbl="fgAcc1" presStyleIdx="1" presStyleCnt="3" custLinFactNeighborX="2306" custLinFactNeighborY="3859">
        <dgm:presLayoutVars>
          <dgm:bulletEnabled val="1"/>
        </dgm:presLayoutVars>
      </dgm:prSet>
      <dgm:spPr/>
    </dgm:pt>
    <dgm:pt modelId="{D1A4FF0C-03B8-469D-8B1B-B8797D36AFFE}" type="pres">
      <dgm:prSet presAssocID="{AAE9816B-53C2-444F-A17A-756306845D7A}" presName="sibTrans" presStyleLbl="sibTrans2D1" presStyleIdx="1" presStyleCnt="2"/>
      <dgm:spPr/>
    </dgm:pt>
    <dgm:pt modelId="{4F28BE10-0131-4155-80B2-5653547C105C}" type="pres">
      <dgm:prSet presAssocID="{AAE9816B-53C2-444F-A17A-756306845D7A}" presName="connTx" presStyleLbl="sibTrans2D1" presStyleIdx="1" presStyleCnt="2"/>
      <dgm:spPr/>
    </dgm:pt>
    <dgm:pt modelId="{69EA249E-CB5B-4BF7-A06B-3CBCB0D3C57F}" type="pres">
      <dgm:prSet presAssocID="{BA47951E-97E5-41FB-BA0F-AB7386ABFD77}" presName="composite" presStyleCnt="0"/>
      <dgm:spPr/>
    </dgm:pt>
    <dgm:pt modelId="{B063D00A-3E3E-4B97-A285-67533E5A8D12}" type="pres">
      <dgm:prSet presAssocID="{BA47951E-97E5-41FB-BA0F-AB7386ABFD7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AD99AF-2F78-49E6-9EB9-C96AB32203A2}" type="pres">
      <dgm:prSet presAssocID="{BA47951E-97E5-41FB-BA0F-AB7386ABFD77}" presName="parSh" presStyleLbl="node1" presStyleIdx="2" presStyleCnt="3" custScaleX="159575"/>
      <dgm:spPr/>
    </dgm:pt>
    <dgm:pt modelId="{B6F7F62A-16C6-4CB3-B3C4-9996940FD10C}" type="pres">
      <dgm:prSet presAssocID="{BA47951E-97E5-41FB-BA0F-AB7386ABFD77}" presName="desTx" presStyleLbl="fgAcc1" presStyleIdx="2" presStyleCnt="3" custLinFactNeighborX="-4290" custLinFactNeighborY="5352">
        <dgm:presLayoutVars>
          <dgm:bulletEnabled val="1"/>
        </dgm:presLayoutVars>
      </dgm:prSet>
      <dgm:spPr/>
    </dgm:pt>
  </dgm:ptLst>
  <dgm:cxnLst>
    <dgm:cxn modelId="{B5C08203-63E0-4E13-B2A3-C6FAC674104C}" srcId="{544BD50A-D143-40FF-9A1A-7A5B6AAB1B88}" destId="{BA47951E-97E5-41FB-BA0F-AB7386ABFD77}" srcOrd="2" destOrd="0" parTransId="{F198462D-7976-438A-BF56-5AEFF5976938}" sibTransId="{66C33E5F-7787-4E6C-91F3-C7522C12EBB8}"/>
    <dgm:cxn modelId="{8075CE07-B227-406F-93EA-D638199FD0EC}" type="presOf" srcId="{217A8600-D2BC-433B-8AF9-05240512C273}" destId="{EF952FE4-59F6-4746-AB5C-9B3D9361A8ED}" srcOrd="0" destOrd="0" presId="urn:microsoft.com/office/officeart/2005/8/layout/process3"/>
    <dgm:cxn modelId="{32650E14-1735-4817-9D95-A8F8F3DF15F9}" type="presOf" srcId="{66FDB481-B7FD-4015-B63F-AED77E86E869}" destId="{4A1AF489-FE0A-4F65-96F3-7F65E86DD674}" srcOrd="0" destOrd="1" presId="urn:microsoft.com/office/officeart/2005/8/layout/process3"/>
    <dgm:cxn modelId="{07181C23-EB6D-4EA4-B58F-BF29951913DC}" srcId="{B037E1D7-9C79-4E9F-BD41-61FA141D452A}" destId="{DD08A3CE-25FF-4A8B-8EC5-7A1067D6C598}" srcOrd="0" destOrd="0" parTransId="{820E8CE1-27E5-4110-A884-3CD515856DB6}" sibTransId="{4B4C6808-94F1-4ABC-8B03-83F46CA69F6F}"/>
    <dgm:cxn modelId="{10D4042F-BE73-4A90-B87A-A1A536A1883A}" type="presOf" srcId="{7A9DF37D-9ED3-4C61-A327-5D5539AA4BBB}" destId="{4A1AF489-FE0A-4F65-96F3-7F65E86DD674}" srcOrd="0" destOrd="2" presId="urn:microsoft.com/office/officeart/2005/8/layout/process3"/>
    <dgm:cxn modelId="{7DDDBC40-9D67-4315-B65F-1D203829052A}" srcId="{544BD50A-D143-40FF-9A1A-7A5B6AAB1B88}" destId="{B037E1D7-9C79-4E9F-BD41-61FA141D452A}" srcOrd="0" destOrd="0" parTransId="{0450FE15-C762-44D4-BE29-2D42030CFC94}" sibTransId="{A7435662-8F46-4DD7-8F57-3C05A3E63EED}"/>
    <dgm:cxn modelId="{8741915E-CD11-4467-ADD8-27334B9F2012}" type="presOf" srcId="{85038D62-9886-4F19-8242-87CB373B2B89}" destId="{940B068F-4D78-4C1D-8F59-552B7195A344}" srcOrd="0" destOrd="0" presId="urn:microsoft.com/office/officeart/2005/8/layout/process3"/>
    <dgm:cxn modelId="{55AAEE42-E317-4B9D-B554-8D0DAE96D71F}" type="presOf" srcId="{DD08A3CE-25FF-4A8B-8EC5-7A1067D6C598}" destId="{4A1AF489-FE0A-4F65-96F3-7F65E86DD674}" srcOrd="0" destOrd="0" presId="urn:microsoft.com/office/officeart/2005/8/layout/process3"/>
    <dgm:cxn modelId="{2220444C-E6B6-4DA2-8164-8713A90F5609}" type="presOf" srcId="{BA47951E-97E5-41FB-BA0F-AB7386ABFD77}" destId="{B063D00A-3E3E-4B97-A285-67533E5A8D12}" srcOrd="0" destOrd="0" presId="urn:microsoft.com/office/officeart/2005/8/layout/process3"/>
    <dgm:cxn modelId="{E35F234E-E9B4-4412-B294-2D7F29E59DE5}" srcId="{217A8600-D2BC-433B-8AF9-05240512C273}" destId="{97FE6EF3-F9C9-448D-98E5-9B6D3EA48909}" srcOrd="2" destOrd="0" parTransId="{0C3FC5C5-8235-4424-BD1E-2F9D1639F43F}" sibTransId="{8E8A9A11-FC5E-4F95-8437-0B95CA0BA8D5}"/>
    <dgm:cxn modelId="{E0A64670-E817-44F7-BD5B-3E421FB7A07C}" type="presOf" srcId="{AAE9816B-53C2-444F-A17A-756306845D7A}" destId="{D1A4FF0C-03B8-469D-8B1B-B8797D36AFFE}" srcOrd="0" destOrd="0" presId="urn:microsoft.com/office/officeart/2005/8/layout/process3"/>
    <dgm:cxn modelId="{91623D58-7AE0-4723-8827-92618635474F}" srcId="{217A8600-D2BC-433B-8AF9-05240512C273}" destId="{85038D62-9886-4F19-8242-87CB373B2B89}" srcOrd="0" destOrd="0" parTransId="{2933B032-7638-49AF-B64F-5DEAE9D673A9}" sibTransId="{D7E64B69-0D21-4E21-AAF9-3AD07B551B8B}"/>
    <dgm:cxn modelId="{9F4DD07B-465C-4402-98FA-90B56216D7A9}" type="presOf" srcId="{A7435662-8F46-4DD7-8F57-3C05A3E63EED}" destId="{75503D7F-173E-4E1A-AF7C-09C9A472A01D}" srcOrd="1" destOrd="0" presId="urn:microsoft.com/office/officeart/2005/8/layout/process3"/>
    <dgm:cxn modelId="{5275AE7D-DAA1-4E10-AF0C-831D0E84B1AE}" type="presOf" srcId="{226D83B6-A2E9-4A91-81D8-3A0FC8BD9809}" destId="{940B068F-4D78-4C1D-8F59-552B7195A344}" srcOrd="0" destOrd="1" presId="urn:microsoft.com/office/officeart/2005/8/layout/process3"/>
    <dgm:cxn modelId="{134B0E7E-5A12-4E1A-8B12-F2C9B5C220A8}" type="presOf" srcId="{B037E1D7-9C79-4E9F-BD41-61FA141D452A}" destId="{9CE6E727-7378-458B-B49F-3FFD7C402EB7}" srcOrd="1" destOrd="0" presId="urn:microsoft.com/office/officeart/2005/8/layout/process3"/>
    <dgm:cxn modelId="{453A0181-6FCD-4EA2-9F27-4CD14C250960}" type="presOf" srcId="{B037E1D7-9C79-4E9F-BD41-61FA141D452A}" destId="{7A83BDC8-506C-4F16-B05D-1331894ECDA4}" srcOrd="0" destOrd="0" presId="urn:microsoft.com/office/officeart/2005/8/layout/process3"/>
    <dgm:cxn modelId="{75BFFA86-D2A3-4797-8E7F-3C979FDFED09}" type="presOf" srcId="{7A0F411C-73E5-4AE9-9F62-D8108ED15D5B}" destId="{B6F7F62A-16C6-4CB3-B3C4-9996940FD10C}" srcOrd="0" destOrd="0" presId="urn:microsoft.com/office/officeart/2005/8/layout/process3"/>
    <dgm:cxn modelId="{FFF28492-A5B1-4316-874F-D04EAD94B9A5}" type="presOf" srcId="{AAE9816B-53C2-444F-A17A-756306845D7A}" destId="{4F28BE10-0131-4155-80B2-5653547C105C}" srcOrd="1" destOrd="0" presId="urn:microsoft.com/office/officeart/2005/8/layout/process3"/>
    <dgm:cxn modelId="{50CA129F-B8B3-49C0-81FC-F9A8B6C75511}" srcId="{BA47951E-97E5-41FB-BA0F-AB7386ABFD77}" destId="{7A0F411C-73E5-4AE9-9F62-D8108ED15D5B}" srcOrd="0" destOrd="0" parTransId="{C826E70A-6AAD-44DE-8591-F0D0C6F118D3}" sibTransId="{05859C50-A34D-411F-BB97-778BAF1E5671}"/>
    <dgm:cxn modelId="{DA0E1EA0-7225-4EF4-8609-88EB3CDE1F98}" srcId="{217A8600-D2BC-433B-8AF9-05240512C273}" destId="{226D83B6-A2E9-4A91-81D8-3A0FC8BD9809}" srcOrd="1" destOrd="0" parTransId="{7DA6BA4E-393B-4800-A855-FBF7089AE4CD}" sibTransId="{AB412F55-A815-457F-A822-C9D473CB6ADB}"/>
    <dgm:cxn modelId="{FDC9B9BD-1634-4459-B3F0-126C9DB2F628}" type="presOf" srcId="{BA47951E-97E5-41FB-BA0F-AB7386ABFD77}" destId="{32AD99AF-2F78-49E6-9EB9-C96AB32203A2}" srcOrd="1" destOrd="0" presId="urn:microsoft.com/office/officeart/2005/8/layout/process3"/>
    <dgm:cxn modelId="{CE1CC0C1-070A-49FA-A738-E7FFC516C664}" type="presOf" srcId="{A7435662-8F46-4DD7-8F57-3C05A3E63EED}" destId="{70C8225D-0520-4AEA-99CB-695546BABD86}" srcOrd="0" destOrd="0" presId="urn:microsoft.com/office/officeart/2005/8/layout/process3"/>
    <dgm:cxn modelId="{65D0E5C2-8C8E-43F6-891A-A4E37EE3B571}" srcId="{B037E1D7-9C79-4E9F-BD41-61FA141D452A}" destId="{7A9DF37D-9ED3-4C61-A327-5D5539AA4BBB}" srcOrd="2" destOrd="0" parTransId="{9BF0882E-B207-45CC-9263-AEBA3C142CB2}" sibTransId="{59BB7702-30B3-4708-A8D5-69E4840439AD}"/>
    <dgm:cxn modelId="{D6E741D4-9BAC-4FD7-B99A-D295E77E8A3E}" srcId="{B037E1D7-9C79-4E9F-BD41-61FA141D452A}" destId="{66FDB481-B7FD-4015-B63F-AED77E86E869}" srcOrd="1" destOrd="0" parTransId="{EF55FAF9-8940-4D78-B72F-53886850D7E1}" sibTransId="{3A99E5BD-4439-48EB-8391-3D03D3470075}"/>
    <dgm:cxn modelId="{3BEFB9DE-E3EE-42AB-9B2F-29D83032C0EE}" type="presOf" srcId="{97FE6EF3-F9C9-448D-98E5-9B6D3EA48909}" destId="{940B068F-4D78-4C1D-8F59-552B7195A344}" srcOrd="0" destOrd="2" presId="urn:microsoft.com/office/officeart/2005/8/layout/process3"/>
    <dgm:cxn modelId="{B30B60E0-AF5B-4E59-98EA-A92250304684}" srcId="{544BD50A-D143-40FF-9A1A-7A5B6AAB1B88}" destId="{217A8600-D2BC-433B-8AF9-05240512C273}" srcOrd="1" destOrd="0" parTransId="{BCA1E4E9-489D-4DEE-98B6-6E67562F3AA8}" sibTransId="{AAE9816B-53C2-444F-A17A-756306845D7A}"/>
    <dgm:cxn modelId="{8B7CAEFB-0CFC-482B-BEC4-A0977362816D}" type="presOf" srcId="{544BD50A-D143-40FF-9A1A-7A5B6AAB1B88}" destId="{F73D5377-3493-41D6-84FF-C05F6D312221}" srcOrd="0" destOrd="0" presId="urn:microsoft.com/office/officeart/2005/8/layout/process3"/>
    <dgm:cxn modelId="{5BF6D8FB-0572-400F-A13C-F6F01EB121AA}" type="presOf" srcId="{217A8600-D2BC-433B-8AF9-05240512C273}" destId="{F218A124-68E0-46C2-B5CC-A392301235A0}" srcOrd="1" destOrd="0" presId="urn:microsoft.com/office/officeart/2005/8/layout/process3"/>
    <dgm:cxn modelId="{49D43F41-1FD5-4279-A8D0-132B0D8C451A}" type="presParOf" srcId="{F73D5377-3493-41D6-84FF-C05F6D312221}" destId="{95A45C23-9F70-4926-9AD4-FB85D8764640}" srcOrd="0" destOrd="0" presId="urn:microsoft.com/office/officeart/2005/8/layout/process3"/>
    <dgm:cxn modelId="{0380F913-30E5-437B-9305-94C6B359064B}" type="presParOf" srcId="{95A45C23-9F70-4926-9AD4-FB85D8764640}" destId="{7A83BDC8-506C-4F16-B05D-1331894ECDA4}" srcOrd="0" destOrd="0" presId="urn:microsoft.com/office/officeart/2005/8/layout/process3"/>
    <dgm:cxn modelId="{EE7F04BA-511D-497C-B127-8F1599B0A687}" type="presParOf" srcId="{95A45C23-9F70-4926-9AD4-FB85D8764640}" destId="{9CE6E727-7378-458B-B49F-3FFD7C402EB7}" srcOrd="1" destOrd="0" presId="urn:microsoft.com/office/officeart/2005/8/layout/process3"/>
    <dgm:cxn modelId="{2A084D5F-8482-41AA-87A3-D0F16AFB17C4}" type="presParOf" srcId="{95A45C23-9F70-4926-9AD4-FB85D8764640}" destId="{4A1AF489-FE0A-4F65-96F3-7F65E86DD674}" srcOrd="2" destOrd="0" presId="urn:microsoft.com/office/officeart/2005/8/layout/process3"/>
    <dgm:cxn modelId="{61B7D06E-36A2-46B8-8E50-B662D4E0EFBE}" type="presParOf" srcId="{F73D5377-3493-41D6-84FF-C05F6D312221}" destId="{70C8225D-0520-4AEA-99CB-695546BABD86}" srcOrd="1" destOrd="0" presId="urn:microsoft.com/office/officeart/2005/8/layout/process3"/>
    <dgm:cxn modelId="{43660211-5DF5-4D42-8EF5-FEFF9D4A13EC}" type="presParOf" srcId="{70C8225D-0520-4AEA-99CB-695546BABD86}" destId="{75503D7F-173E-4E1A-AF7C-09C9A472A01D}" srcOrd="0" destOrd="0" presId="urn:microsoft.com/office/officeart/2005/8/layout/process3"/>
    <dgm:cxn modelId="{C6B4A0D3-04D2-4CD4-B5F2-E8E8920DEAE9}" type="presParOf" srcId="{F73D5377-3493-41D6-84FF-C05F6D312221}" destId="{DC7C838A-1EA9-460A-9828-84334BCB58B2}" srcOrd="2" destOrd="0" presId="urn:microsoft.com/office/officeart/2005/8/layout/process3"/>
    <dgm:cxn modelId="{EDBE1111-1FB9-493E-917E-B50A1A033564}" type="presParOf" srcId="{DC7C838A-1EA9-460A-9828-84334BCB58B2}" destId="{EF952FE4-59F6-4746-AB5C-9B3D9361A8ED}" srcOrd="0" destOrd="0" presId="urn:microsoft.com/office/officeart/2005/8/layout/process3"/>
    <dgm:cxn modelId="{17AFC632-2F86-4058-9A5C-98D1DE98CE21}" type="presParOf" srcId="{DC7C838A-1EA9-460A-9828-84334BCB58B2}" destId="{F218A124-68E0-46C2-B5CC-A392301235A0}" srcOrd="1" destOrd="0" presId="urn:microsoft.com/office/officeart/2005/8/layout/process3"/>
    <dgm:cxn modelId="{AEC7A22A-9710-4585-A002-6C7E50E4E930}" type="presParOf" srcId="{DC7C838A-1EA9-460A-9828-84334BCB58B2}" destId="{940B068F-4D78-4C1D-8F59-552B7195A344}" srcOrd="2" destOrd="0" presId="urn:microsoft.com/office/officeart/2005/8/layout/process3"/>
    <dgm:cxn modelId="{A61DD2D7-F082-4A8D-A13B-56E391FC404C}" type="presParOf" srcId="{F73D5377-3493-41D6-84FF-C05F6D312221}" destId="{D1A4FF0C-03B8-469D-8B1B-B8797D36AFFE}" srcOrd="3" destOrd="0" presId="urn:microsoft.com/office/officeart/2005/8/layout/process3"/>
    <dgm:cxn modelId="{0AF40B17-B9F1-427D-9A3D-390F155FDB08}" type="presParOf" srcId="{D1A4FF0C-03B8-469D-8B1B-B8797D36AFFE}" destId="{4F28BE10-0131-4155-80B2-5653547C105C}" srcOrd="0" destOrd="0" presId="urn:microsoft.com/office/officeart/2005/8/layout/process3"/>
    <dgm:cxn modelId="{E7F568C3-CFD4-4D39-A4BA-3E129429B744}" type="presParOf" srcId="{F73D5377-3493-41D6-84FF-C05F6D312221}" destId="{69EA249E-CB5B-4BF7-A06B-3CBCB0D3C57F}" srcOrd="4" destOrd="0" presId="urn:microsoft.com/office/officeart/2005/8/layout/process3"/>
    <dgm:cxn modelId="{9D9D40E2-E398-4118-93EB-541DBC14631D}" type="presParOf" srcId="{69EA249E-CB5B-4BF7-A06B-3CBCB0D3C57F}" destId="{B063D00A-3E3E-4B97-A285-67533E5A8D12}" srcOrd="0" destOrd="0" presId="urn:microsoft.com/office/officeart/2005/8/layout/process3"/>
    <dgm:cxn modelId="{8D4E8121-6329-4F0E-BC7C-A81C01BD54A2}" type="presParOf" srcId="{69EA249E-CB5B-4BF7-A06B-3CBCB0D3C57F}" destId="{32AD99AF-2F78-49E6-9EB9-C96AB32203A2}" srcOrd="1" destOrd="0" presId="urn:microsoft.com/office/officeart/2005/8/layout/process3"/>
    <dgm:cxn modelId="{73CBB83D-C4BE-4F88-9BA7-594526A8397D}" type="presParOf" srcId="{69EA249E-CB5B-4BF7-A06B-3CBCB0D3C57F}" destId="{B6F7F62A-16C6-4CB3-B3C4-9996940FD1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8AB86-0961-4068-8F23-4A0A823FBBA3}" type="doc">
      <dgm:prSet loTypeId="urn:microsoft.com/office/officeart/2005/8/layout/hProcess3" loCatId="process" qsTypeId="urn:microsoft.com/office/officeart/2005/8/quickstyle/simple1" qsCatId="simple" csTypeId="urn:microsoft.com/office/officeart/2005/8/colors/accent4_1" csCatId="accent4" phldr="1"/>
      <dgm:spPr/>
    </dgm:pt>
    <dgm:pt modelId="{2156C089-3190-421B-A8CC-1C3363BCC694}">
      <dgm:prSet phldrT="[Texte]" custT="1"/>
      <dgm:spPr/>
      <dgm:t>
        <a:bodyPr/>
        <a:lstStyle/>
        <a:p>
          <a:r>
            <a: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semaines</a:t>
          </a:r>
          <a:endParaRPr lang="fr-F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646F8-CBB9-4A1A-ABA1-EE5F14056D4B}" type="parTrans" cxnId="{B22174B9-F2F6-42CC-8EBC-D1301720AE55}">
      <dgm:prSet/>
      <dgm:spPr/>
      <dgm:t>
        <a:bodyPr/>
        <a:lstStyle/>
        <a:p>
          <a:endParaRPr lang="fr-FR"/>
        </a:p>
      </dgm:t>
    </dgm:pt>
    <dgm:pt modelId="{055D9CD0-315F-4765-BA58-C5C16EBD4B5E}" type="sibTrans" cxnId="{B22174B9-F2F6-42CC-8EBC-D1301720AE55}">
      <dgm:prSet/>
      <dgm:spPr/>
      <dgm:t>
        <a:bodyPr/>
        <a:lstStyle/>
        <a:p>
          <a:endParaRPr lang="fr-FR"/>
        </a:p>
      </dgm:t>
    </dgm:pt>
    <dgm:pt modelId="{EC84F2C2-409A-48EE-9B56-0A388EBC1C15}" type="pres">
      <dgm:prSet presAssocID="{5B28AB86-0961-4068-8F23-4A0A823FBBA3}" presName="Name0" presStyleCnt="0">
        <dgm:presLayoutVars>
          <dgm:dir/>
          <dgm:animLvl val="lvl"/>
          <dgm:resizeHandles val="exact"/>
        </dgm:presLayoutVars>
      </dgm:prSet>
      <dgm:spPr/>
    </dgm:pt>
    <dgm:pt modelId="{06C203DA-CD59-4CDF-9953-76361F4D3355}" type="pres">
      <dgm:prSet presAssocID="{5B28AB86-0961-4068-8F23-4A0A823FBBA3}" presName="dummy" presStyleCnt="0"/>
      <dgm:spPr/>
    </dgm:pt>
    <dgm:pt modelId="{3BE01F18-3391-48CA-A8C7-A65FFF84C136}" type="pres">
      <dgm:prSet presAssocID="{5B28AB86-0961-4068-8F23-4A0A823FBBA3}" presName="linH" presStyleCnt="0"/>
      <dgm:spPr/>
    </dgm:pt>
    <dgm:pt modelId="{D7E39ABC-F9E6-487B-98FE-78E72EBCA99C}" type="pres">
      <dgm:prSet presAssocID="{5B28AB86-0961-4068-8F23-4A0A823FBBA3}" presName="padding1" presStyleCnt="0"/>
      <dgm:spPr/>
    </dgm:pt>
    <dgm:pt modelId="{38369067-0EEC-47EC-9012-DB1D09063674}" type="pres">
      <dgm:prSet presAssocID="{2156C089-3190-421B-A8CC-1C3363BCC694}" presName="linV" presStyleCnt="0"/>
      <dgm:spPr/>
    </dgm:pt>
    <dgm:pt modelId="{67903D0B-01CA-4E4D-AEC8-5843E641C0CB}" type="pres">
      <dgm:prSet presAssocID="{2156C089-3190-421B-A8CC-1C3363BCC694}" presName="spVertical1" presStyleCnt="0"/>
      <dgm:spPr/>
    </dgm:pt>
    <dgm:pt modelId="{3EB78DDF-2AA7-4064-A5D1-3122FA4F2EC8}" type="pres">
      <dgm:prSet presAssocID="{2156C089-3190-421B-A8CC-1C3363BCC694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3DF622E-9364-460F-8A72-94BEACCFA1C5}" type="pres">
      <dgm:prSet presAssocID="{2156C089-3190-421B-A8CC-1C3363BCC694}" presName="spVertical2" presStyleCnt="0"/>
      <dgm:spPr/>
    </dgm:pt>
    <dgm:pt modelId="{798733C5-ECBD-49E0-9AFB-87B53CFD5D0C}" type="pres">
      <dgm:prSet presAssocID="{2156C089-3190-421B-A8CC-1C3363BCC694}" presName="spVertical3" presStyleCnt="0"/>
      <dgm:spPr/>
    </dgm:pt>
    <dgm:pt modelId="{5652191B-6A7A-44A1-8D4B-856258E2CCBA}" type="pres">
      <dgm:prSet presAssocID="{5B28AB86-0961-4068-8F23-4A0A823FBBA3}" presName="padding2" presStyleCnt="0"/>
      <dgm:spPr/>
    </dgm:pt>
    <dgm:pt modelId="{9E9BCF9E-B345-4869-9F53-AF7C648DBE9B}" type="pres">
      <dgm:prSet presAssocID="{5B28AB86-0961-4068-8F23-4A0A823FBBA3}" presName="negArrow" presStyleCnt="0"/>
      <dgm:spPr/>
    </dgm:pt>
    <dgm:pt modelId="{603C13F6-7D95-4CB7-B003-CFBE53C1F943}" type="pres">
      <dgm:prSet presAssocID="{5B28AB86-0961-4068-8F23-4A0A823FBBA3}" presName="backgroundArrow" presStyleLbl="node1" presStyleIdx="0" presStyleCnt="1" custScaleY="386292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</dgm:pt>
  </dgm:ptLst>
  <dgm:cxnLst>
    <dgm:cxn modelId="{E9C70103-3D5A-415B-BBAB-33D4A092B14F}" type="presOf" srcId="{5B28AB86-0961-4068-8F23-4A0A823FBBA3}" destId="{EC84F2C2-409A-48EE-9B56-0A388EBC1C15}" srcOrd="0" destOrd="0" presId="urn:microsoft.com/office/officeart/2005/8/layout/hProcess3"/>
    <dgm:cxn modelId="{72C66DB9-D9EE-49D6-9028-95A2185C2A19}" type="presOf" srcId="{2156C089-3190-421B-A8CC-1C3363BCC694}" destId="{3EB78DDF-2AA7-4064-A5D1-3122FA4F2EC8}" srcOrd="0" destOrd="0" presId="urn:microsoft.com/office/officeart/2005/8/layout/hProcess3"/>
    <dgm:cxn modelId="{B22174B9-F2F6-42CC-8EBC-D1301720AE55}" srcId="{5B28AB86-0961-4068-8F23-4A0A823FBBA3}" destId="{2156C089-3190-421B-A8CC-1C3363BCC694}" srcOrd="0" destOrd="0" parTransId="{8B3646F8-CBB9-4A1A-ABA1-EE5F14056D4B}" sibTransId="{055D9CD0-315F-4765-BA58-C5C16EBD4B5E}"/>
    <dgm:cxn modelId="{7A26B19E-928C-4956-9430-2489CCA95BCB}" type="presParOf" srcId="{EC84F2C2-409A-48EE-9B56-0A388EBC1C15}" destId="{06C203DA-CD59-4CDF-9953-76361F4D3355}" srcOrd="0" destOrd="0" presId="urn:microsoft.com/office/officeart/2005/8/layout/hProcess3"/>
    <dgm:cxn modelId="{25E16683-A246-4B6D-B3E5-5218737FAD91}" type="presParOf" srcId="{EC84F2C2-409A-48EE-9B56-0A388EBC1C15}" destId="{3BE01F18-3391-48CA-A8C7-A65FFF84C136}" srcOrd="1" destOrd="0" presId="urn:microsoft.com/office/officeart/2005/8/layout/hProcess3"/>
    <dgm:cxn modelId="{2537C3A9-6341-4F1C-A391-6DEC95727F06}" type="presParOf" srcId="{3BE01F18-3391-48CA-A8C7-A65FFF84C136}" destId="{D7E39ABC-F9E6-487B-98FE-78E72EBCA99C}" srcOrd="0" destOrd="0" presId="urn:microsoft.com/office/officeart/2005/8/layout/hProcess3"/>
    <dgm:cxn modelId="{D060CDD9-8001-4652-BFCD-F5CE2A07BC7F}" type="presParOf" srcId="{3BE01F18-3391-48CA-A8C7-A65FFF84C136}" destId="{38369067-0EEC-47EC-9012-DB1D09063674}" srcOrd="1" destOrd="0" presId="urn:microsoft.com/office/officeart/2005/8/layout/hProcess3"/>
    <dgm:cxn modelId="{DDF7A108-37B4-4708-9E2C-835A84A00110}" type="presParOf" srcId="{38369067-0EEC-47EC-9012-DB1D09063674}" destId="{67903D0B-01CA-4E4D-AEC8-5843E641C0CB}" srcOrd="0" destOrd="0" presId="urn:microsoft.com/office/officeart/2005/8/layout/hProcess3"/>
    <dgm:cxn modelId="{1EB89DCC-C455-46AC-85A2-2B30DECCDBC4}" type="presParOf" srcId="{38369067-0EEC-47EC-9012-DB1D09063674}" destId="{3EB78DDF-2AA7-4064-A5D1-3122FA4F2EC8}" srcOrd="1" destOrd="0" presId="urn:microsoft.com/office/officeart/2005/8/layout/hProcess3"/>
    <dgm:cxn modelId="{8D0D8F28-4788-43A1-A1E8-16530A97013C}" type="presParOf" srcId="{38369067-0EEC-47EC-9012-DB1D09063674}" destId="{93DF622E-9364-460F-8A72-94BEACCFA1C5}" srcOrd="2" destOrd="0" presId="urn:microsoft.com/office/officeart/2005/8/layout/hProcess3"/>
    <dgm:cxn modelId="{E99D1585-33C6-4AF6-84D0-1CA0B1ED3009}" type="presParOf" srcId="{38369067-0EEC-47EC-9012-DB1D09063674}" destId="{798733C5-ECBD-49E0-9AFB-87B53CFD5D0C}" srcOrd="3" destOrd="0" presId="urn:microsoft.com/office/officeart/2005/8/layout/hProcess3"/>
    <dgm:cxn modelId="{F7997552-8886-4F87-A73E-0B145FF3EFEB}" type="presParOf" srcId="{3BE01F18-3391-48CA-A8C7-A65FFF84C136}" destId="{5652191B-6A7A-44A1-8D4B-856258E2CCBA}" srcOrd="2" destOrd="0" presId="urn:microsoft.com/office/officeart/2005/8/layout/hProcess3"/>
    <dgm:cxn modelId="{CE6F7575-8E5C-4B77-A0F3-1054BEAA697F}" type="presParOf" srcId="{3BE01F18-3391-48CA-A8C7-A65FFF84C136}" destId="{9E9BCF9E-B345-4869-9F53-AF7C648DBE9B}" srcOrd="3" destOrd="0" presId="urn:microsoft.com/office/officeart/2005/8/layout/hProcess3"/>
    <dgm:cxn modelId="{6BCE195D-162D-4D80-95B6-CF835C31B9D5}" type="presParOf" srcId="{3BE01F18-3391-48CA-A8C7-A65FFF84C136}" destId="{603C13F6-7D95-4CB7-B003-CFBE53C1F94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B093D8-7B57-45AE-A6B5-E560CCE4EE47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BF5D4529-2FA6-4038-A332-A93EE79FEA5B}">
      <dgm:prSet phldrT="[Texte]"/>
      <dgm:spPr/>
      <dgm:t>
        <a:bodyPr/>
        <a:lstStyle/>
        <a:p>
          <a:r>
            <a:rPr lang="fr-FR" dirty="0"/>
            <a:t>EVALUER</a:t>
          </a:r>
        </a:p>
      </dgm:t>
    </dgm:pt>
    <dgm:pt modelId="{11FBF8A6-A636-4023-B8B5-E2CEAB67A8B0}" type="parTrans" cxnId="{580F62D5-39D9-4688-B395-791883794B18}">
      <dgm:prSet/>
      <dgm:spPr/>
      <dgm:t>
        <a:bodyPr/>
        <a:lstStyle/>
        <a:p>
          <a:endParaRPr lang="fr-FR"/>
        </a:p>
      </dgm:t>
    </dgm:pt>
    <dgm:pt modelId="{B543E18D-8ECD-43CD-8469-2488611F0FE7}" type="sibTrans" cxnId="{580F62D5-39D9-4688-B395-791883794B18}">
      <dgm:prSet/>
      <dgm:spPr/>
      <dgm:t>
        <a:bodyPr/>
        <a:lstStyle/>
        <a:p>
          <a:endParaRPr lang="fr-FR"/>
        </a:p>
      </dgm:t>
    </dgm:pt>
    <dgm:pt modelId="{35D350E0-B0A0-449F-9120-D9B152C7F1E3}">
      <dgm:prSet phldrT="[Texte]"/>
      <dgm:spPr/>
      <dgm:t>
        <a:bodyPr/>
        <a:lstStyle/>
        <a:p>
          <a:r>
            <a:rPr lang="fr-FR" dirty="0"/>
            <a:t>Epreuves finales</a:t>
          </a:r>
        </a:p>
      </dgm:t>
    </dgm:pt>
    <dgm:pt modelId="{454337B6-523F-4298-BE21-1D1048EE903D}" type="parTrans" cxnId="{D0048FB7-EE15-49FF-A531-1B13AD0184DA}">
      <dgm:prSet/>
      <dgm:spPr/>
      <dgm:t>
        <a:bodyPr/>
        <a:lstStyle/>
        <a:p>
          <a:endParaRPr lang="fr-FR"/>
        </a:p>
      </dgm:t>
    </dgm:pt>
    <dgm:pt modelId="{BF6B34B5-69BD-420E-A2EE-EF94C10D3BAC}" type="sibTrans" cxnId="{D0048FB7-EE15-49FF-A531-1B13AD0184DA}">
      <dgm:prSet/>
      <dgm:spPr/>
      <dgm:t>
        <a:bodyPr/>
        <a:lstStyle/>
        <a:p>
          <a:endParaRPr lang="fr-FR"/>
        </a:p>
      </dgm:t>
    </dgm:pt>
    <dgm:pt modelId="{D28779D7-FF4D-4C0C-9BC8-F4C291923B60}">
      <dgm:prSet phldrT="[Texte]" custT="1"/>
      <dgm:spPr/>
      <dgm:t>
        <a:bodyPr/>
        <a:lstStyle/>
        <a:p>
          <a:r>
            <a:rPr lang="fr-FR" sz="1600" b="1" dirty="0"/>
            <a:t>CCF</a:t>
          </a:r>
        </a:p>
        <a:p>
          <a:r>
            <a:rPr lang="fr-FR" sz="1800" dirty="0"/>
            <a:t>Contrôle en cours de formation</a:t>
          </a:r>
        </a:p>
      </dgm:t>
    </dgm:pt>
    <dgm:pt modelId="{F08EEC3A-9EEC-4E93-84DB-4364C64537CA}" type="parTrans" cxnId="{90D1D0B3-182C-4E40-9BD9-C9E76C5977DA}">
      <dgm:prSet/>
      <dgm:spPr/>
      <dgm:t>
        <a:bodyPr/>
        <a:lstStyle/>
        <a:p>
          <a:endParaRPr lang="fr-FR"/>
        </a:p>
      </dgm:t>
    </dgm:pt>
    <dgm:pt modelId="{BEE97395-5526-478D-A73F-952B0309581E}" type="sibTrans" cxnId="{90D1D0B3-182C-4E40-9BD9-C9E76C5977DA}">
      <dgm:prSet/>
      <dgm:spPr/>
      <dgm:t>
        <a:bodyPr/>
        <a:lstStyle/>
        <a:p>
          <a:endParaRPr lang="fr-FR"/>
        </a:p>
      </dgm:t>
    </dgm:pt>
    <dgm:pt modelId="{1425B948-6701-4ED3-BCC9-D7F502946AA3}">
      <dgm:prSet phldrT="[Texte]"/>
      <dgm:spPr/>
      <dgm:t>
        <a:bodyPr/>
        <a:lstStyle/>
        <a:p>
          <a:r>
            <a:rPr lang="fr-FR" dirty="0"/>
            <a:t>Portfolio</a:t>
          </a:r>
        </a:p>
      </dgm:t>
    </dgm:pt>
    <dgm:pt modelId="{E03D9619-5902-428E-8ADE-C40C5D4BEA71}" type="parTrans" cxnId="{6D287069-AAAC-4F08-B2A3-1957D1443230}">
      <dgm:prSet/>
      <dgm:spPr/>
      <dgm:t>
        <a:bodyPr/>
        <a:lstStyle/>
        <a:p>
          <a:endParaRPr lang="fr-FR"/>
        </a:p>
      </dgm:t>
    </dgm:pt>
    <dgm:pt modelId="{A9F5B628-BAFB-4027-A6BE-60AB27C32645}" type="sibTrans" cxnId="{6D287069-AAAC-4F08-B2A3-1957D1443230}">
      <dgm:prSet/>
      <dgm:spPr/>
      <dgm:t>
        <a:bodyPr/>
        <a:lstStyle/>
        <a:p>
          <a:endParaRPr lang="fr-FR"/>
        </a:p>
      </dgm:t>
    </dgm:pt>
    <dgm:pt modelId="{4A6DF96E-09A4-47BD-8072-354B70F1BA78}">
      <dgm:prSet phldrT="[Texte]"/>
      <dgm:spPr/>
      <dgm:t>
        <a:bodyPr/>
        <a:lstStyle/>
        <a:p>
          <a:r>
            <a:rPr lang="fr-FR" dirty="0"/>
            <a:t>Oraux</a:t>
          </a:r>
        </a:p>
      </dgm:t>
    </dgm:pt>
    <dgm:pt modelId="{27CDDF6F-F300-4DA2-93A8-FCFDC1A51D70}" type="parTrans" cxnId="{B2E34430-EE23-406C-8B14-568B45B6B9CB}">
      <dgm:prSet/>
      <dgm:spPr/>
      <dgm:t>
        <a:bodyPr/>
        <a:lstStyle/>
        <a:p>
          <a:endParaRPr lang="fr-FR"/>
        </a:p>
      </dgm:t>
    </dgm:pt>
    <dgm:pt modelId="{54D6450E-7AB3-4BA4-8DB0-7C9C0DC31C54}" type="sibTrans" cxnId="{B2E34430-EE23-406C-8B14-568B45B6B9CB}">
      <dgm:prSet/>
      <dgm:spPr/>
      <dgm:t>
        <a:bodyPr/>
        <a:lstStyle/>
        <a:p>
          <a:endParaRPr lang="fr-FR"/>
        </a:p>
      </dgm:t>
    </dgm:pt>
    <dgm:pt modelId="{5CCF53FC-E2AD-4DF9-8DE4-7C2C7B797329}">
      <dgm:prSet phldrT="[Texte]"/>
      <dgm:spPr/>
      <dgm:t>
        <a:bodyPr/>
        <a:lstStyle/>
        <a:p>
          <a:r>
            <a:rPr lang="fr-FR" dirty="0"/>
            <a:t>Evaluation PFMP</a:t>
          </a:r>
        </a:p>
      </dgm:t>
    </dgm:pt>
    <dgm:pt modelId="{2C04100D-F316-4001-92CB-A82EDD9B934E}" type="parTrans" cxnId="{7B206B1A-FDCA-4A82-8E7C-B622AB9D7B7B}">
      <dgm:prSet/>
      <dgm:spPr/>
      <dgm:t>
        <a:bodyPr/>
        <a:lstStyle/>
        <a:p>
          <a:endParaRPr lang="fr-FR"/>
        </a:p>
      </dgm:t>
    </dgm:pt>
    <dgm:pt modelId="{3BBEE991-8CD8-4548-B8A6-DEAB982550CD}" type="sibTrans" cxnId="{7B206B1A-FDCA-4A82-8E7C-B622AB9D7B7B}">
      <dgm:prSet/>
      <dgm:spPr/>
      <dgm:t>
        <a:bodyPr/>
        <a:lstStyle/>
        <a:p>
          <a:endParaRPr lang="fr-FR"/>
        </a:p>
      </dgm:t>
    </dgm:pt>
    <dgm:pt modelId="{D01C0229-67F0-4F8D-A011-6AEF13BFF09B}" type="pres">
      <dgm:prSet presAssocID="{5EB093D8-7B57-45AE-A6B5-E560CCE4EE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FDC55A-9897-485A-AD09-704370E7FF05}" type="pres">
      <dgm:prSet presAssocID="{BF5D4529-2FA6-4038-A332-A93EE79FEA5B}" presName="centerShape" presStyleLbl="node0" presStyleIdx="0" presStyleCnt="1" custScaleX="126132" custLinFactNeighborX="-476" custLinFactNeighborY="-5030"/>
      <dgm:spPr/>
    </dgm:pt>
    <dgm:pt modelId="{98446BD5-AF8F-4FCE-B3BD-A8DF4B506FF6}" type="pres">
      <dgm:prSet presAssocID="{35D350E0-B0A0-449F-9120-D9B152C7F1E3}" presName="node" presStyleLbl="node1" presStyleIdx="0" presStyleCnt="5" custScaleX="167720" custRadScaleRad="121897" custRadScaleInc="7051">
        <dgm:presLayoutVars>
          <dgm:bulletEnabled val="1"/>
        </dgm:presLayoutVars>
      </dgm:prSet>
      <dgm:spPr/>
    </dgm:pt>
    <dgm:pt modelId="{22C82C62-93BB-4D41-B8AF-4C2739D8F31B}" type="pres">
      <dgm:prSet presAssocID="{35D350E0-B0A0-449F-9120-D9B152C7F1E3}" presName="dummy" presStyleCnt="0"/>
      <dgm:spPr/>
    </dgm:pt>
    <dgm:pt modelId="{70B2E1B0-2399-4D19-9A4E-FF9E73481BA7}" type="pres">
      <dgm:prSet presAssocID="{BF6B34B5-69BD-420E-A2EE-EF94C10D3BAC}" presName="sibTrans" presStyleLbl="sibTrans2D1" presStyleIdx="0" presStyleCnt="5"/>
      <dgm:spPr/>
    </dgm:pt>
    <dgm:pt modelId="{655463BF-7138-426B-B61C-15D7654EED28}" type="pres">
      <dgm:prSet presAssocID="{D28779D7-FF4D-4C0C-9BC8-F4C291923B60}" presName="node" presStyleLbl="node1" presStyleIdx="1" presStyleCnt="5" custScaleX="194016" custRadScaleRad="137846" custRadScaleInc="6065">
        <dgm:presLayoutVars>
          <dgm:bulletEnabled val="1"/>
        </dgm:presLayoutVars>
      </dgm:prSet>
      <dgm:spPr/>
    </dgm:pt>
    <dgm:pt modelId="{E2FA5EC7-38F1-44B0-BCB4-BAF52EFB9640}" type="pres">
      <dgm:prSet presAssocID="{D28779D7-FF4D-4C0C-9BC8-F4C291923B60}" presName="dummy" presStyleCnt="0"/>
      <dgm:spPr/>
    </dgm:pt>
    <dgm:pt modelId="{06C708DE-7DAC-44E1-8415-096A2A7A706A}" type="pres">
      <dgm:prSet presAssocID="{BEE97395-5526-478D-A73F-952B0309581E}" presName="sibTrans" presStyleLbl="sibTrans2D1" presStyleIdx="1" presStyleCnt="5"/>
      <dgm:spPr/>
    </dgm:pt>
    <dgm:pt modelId="{89A52BA6-CB95-4A4C-A011-3FA43C0E5571}" type="pres">
      <dgm:prSet presAssocID="{1425B948-6701-4ED3-BCC9-D7F502946AA3}" presName="node" presStyleLbl="node1" presStyleIdx="2" presStyleCnt="5" custScaleX="172501" custRadScaleRad="113508" custRadScaleInc="-45916">
        <dgm:presLayoutVars>
          <dgm:bulletEnabled val="1"/>
        </dgm:presLayoutVars>
      </dgm:prSet>
      <dgm:spPr/>
    </dgm:pt>
    <dgm:pt modelId="{1414240F-7483-4C67-AE14-B791ABCE2B3C}" type="pres">
      <dgm:prSet presAssocID="{1425B948-6701-4ED3-BCC9-D7F502946AA3}" presName="dummy" presStyleCnt="0"/>
      <dgm:spPr/>
    </dgm:pt>
    <dgm:pt modelId="{EC530E4F-7396-4009-AB49-61B6F443EF73}" type="pres">
      <dgm:prSet presAssocID="{A9F5B628-BAFB-4027-A6BE-60AB27C32645}" presName="sibTrans" presStyleLbl="sibTrans2D1" presStyleIdx="2" presStyleCnt="5" custScaleY="42978" custLinFactNeighborX="-3786" custLinFactNeighborY="11359"/>
      <dgm:spPr/>
    </dgm:pt>
    <dgm:pt modelId="{3086B587-CE90-4013-8C37-5A15336D7E9C}" type="pres">
      <dgm:prSet presAssocID="{4A6DF96E-09A4-47BD-8072-354B70F1BA78}" presName="node" presStyleLbl="node1" presStyleIdx="3" presStyleCnt="5" custScaleX="156548" custScaleY="94491" custRadScaleRad="109802" custRadScaleInc="59253">
        <dgm:presLayoutVars>
          <dgm:bulletEnabled val="1"/>
        </dgm:presLayoutVars>
      </dgm:prSet>
      <dgm:spPr/>
    </dgm:pt>
    <dgm:pt modelId="{00A505E6-ED5A-4991-B44E-54FDC91272F8}" type="pres">
      <dgm:prSet presAssocID="{4A6DF96E-09A4-47BD-8072-354B70F1BA78}" presName="dummy" presStyleCnt="0"/>
      <dgm:spPr/>
    </dgm:pt>
    <dgm:pt modelId="{C3C52696-B256-4FF0-8894-18CB86062F4A}" type="pres">
      <dgm:prSet presAssocID="{54D6450E-7AB3-4BA4-8DB0-7C9C0DC31C54}" presName="sibTrans" presStyleLbl="sibTrans2D1" presStyleIdx="3" presStyleCnt="5"/>
      <dgm:spPr/>
    </dgm:pt>
    <dgm:pt modelId="{3ACFF31F-E6DA-4E41-8EE4-86A98EC2A9E2}" type="pres">
      <dgm:prSet presAssocID="{5CCF53FC-E2AD-4DF9-8DE4-7C2C7B797329}" presName="node" presStyleLbl="node1" presStyleIdx="4" presStyleCnt="5" custScaleX="172177" custRadScaleRad="141562" custRadScaleInc="-16478">
        <dgm:presLayoutVars>
          <dgm:bulletEnabled val="1"/>
        </dgm:presLayoutVars>
      </dgm:prSet>
      <dgm:spPr/>
    </dgm:pt>
    <dgm:pt modelId="{4D3DCB0D-6CCC-4239-BB2B-97D934185F20}" type="pres">
      <dgm:prSet presAssocID="{5CCF53FC-E2AD-4DF9-8DE4-7C2C7B797329}" presName="dummy" presStyleCnt="0"/>
      <dgm:spPr/>
    </dgm:pt>
    <dgm:pt modelId="{39293B7C-C7B5-4D01-9D61-17918C5B8029}" type="pres">
      <dgm:prSet presAssocID="{3BBEE991-8CD8-4548-B8A6-DEAB982550CD}" presName="sibTrans" presStyleLbl="sibTrans2D1" presStyleIdx="4" presStyleCnt="5"/>
      <dgm:spPr/>
    </dgm:pt>
  </dgm:ptLst>
  <dgm:cxnLst>
    <dgm:cxn modelId="{FBFD3601-952A-43D4-80FA-CAB13767FE9D}" type="presOf" srcId="{A9F5B628-BAFB-4027-A6BE-60AB27C32645}" destId="{EC530E4F-7396-4009-AB49-61B6F443EF73}" srcOrd="0" destOrd="0" presId="urn:microsoft.com/office/officeart/2005/8/layout/radial6"/>
    <dgm:cxn modelId="{E72B6A01-7944-459C-8D05-39F78887F640}" type="presOf" srcId="{BF6B34B5-69BD-420E-A2EE-EF94C10D3BAC}" destId="{70B2E1B0-2399-4D19-9A4E-FF9E73481BA7}" srcOrd="0" destOrd="0" presId="urn:microsoft.com/office/officeart/2005/8/layout/radial6"/>
    <dgm:cxn modelId="{8E228715-1FF4-441F-A7B1-0EC0A0732792}" type="presOf" srcId="{3BBEE991-8CD8-4548-B8A6-DEAB982550CD}" destId="{39293B7C-C7B5-4D01-9D61-17918C5B8029}" srcOrd="0" destOrd="0" presId="urn:microsoft.com/office/officeart/2005/8/layout/radial6"/>
    <dgm:cxn modelId="{7B206B1A-FDCA-4A82-8E7C-B622AB9D7B7B}" srcId="{BF5D4529-2FA6-4038-A332-A93EE79FEA5B}" destId="{5CCF53FC-E2AD-4DF9-8DE4-7C2C7B797329}" srcOrd="4" destOrd="0" parTransId="{2C04100D-F316-4001-92CB-A82EDD9B934E}" sibTransId="{3BBEE991-8CD8-4548-B8A6-DEAB982550CD}"/>
    <dgm:cxn modelId="{6129041E-E062-4C16-8AC8-BE00C84ECEEA}" type="presOf" srcId="{54D6450E-7AB3-4BA4-8DB0-7C9C0DC31C54}" destId="{C3C52696-B256-4FF0-8894-18CB86062F4A}" srcOrd="0" destOrd="0" presId="urn:microsoft.com/office/officeart/2005/8/layout/radial6"/>
    <dgm:cxn modelId="{B2E34430-EE23-406C-8B14-568B45B6B9CB}" srcId="{BF5D4529-2FA6-4038-A332-A93EE79FEA5B}" destId="{4A6DF96E-09A4-47BD-8072-354B70F1BA78}" srcOrd="3" destOrd="0" parTransId="{27CDDF6F-F300-4DA2-93A8-FCFDC1A51D70}" sibTransId="{54D6450E-7AB3-4BA4-8DB0-7C9C0DC31C54}"/>
    <dgm:cxn modelId="{6D287069-AAAC-4F08-B2A3-1957D1443230}" srcId="{BF5D4529-2FA6-4038-A332-A93EE79FEA5B}" destId="{1425B948-6701-4ED3-BCC9-D7F502946AA3}" srcOrd="2" destOrd="0" parTransId="{E03D9619-5902-428E-8ADE-C40C5D4BEA71}" sibTransId="{A9F5B628-BAFB-4027-A6BE-60AB27C32645}"/>
    <dgm:cxn modelId="{98EE7B71-0DB0-46FA-8C57-A6B72DC64C65}" type="presOf" srcId="{BF5D4529-2FA6-4038-A332-A93EE79FEA5B}" destId="{F0FDC55A-9897-485A-AD09-704370E7FF05}" srcOrd="0" destOrd="0" presId="urn:microsoft.com/office/officeart/2005/8/layout/radial6"/>
    <dgm:cxn modelId="{3CFCAB52-BB2D-4A0D-AD16-BE801398BE38}" type="presOf" srcId="{1425B948-6701-4ED3-BCC9-D7F502946AA3}" destId="{89A52BA6-CB95-4A4C-A011-3FA43C0E5571}" srcOrd="0" destOrd="0" presId="urn:microsoft.com/office/officeart/2005/8/layout/radial6"/>
    <dgm:cxn modelId="{90D1D0B3-182C-4E40-9BD9-C9E76C5977DA}" srcId="{BF5D4529-2FA6-4038-A332-A93EE79FEA5B}" destId="{D28779D7-FF4D-4C0C-9BC8-F4C291923B60}" srcOrd="1" destOrd="0" parTransId="{F08EEC3A-9EEC-4E93-84DB-4364C64537CA}" sibTransId="{BEE97395-5526-478D-A73F-952B0309581E}"/>
    <dgm:cxn modelId="{D0048FB7-EE15-49FF-A531-1B13AD0184DA}" srcId="{BF5D4529-2FA6-4038-A332-A93EE79FEA5B}" destId="{35D350E0-B0A0-449F-9120-D9B152C7F1E3}" srcOrd="0" destOrd="0" parTransId="{454337B6-523F-4298-BE21-1D1048EE903D}" sibTransId="{BF6B34B5-69BD-420E-A2EE-EF94C10D3BAC}"/>
    <dgm:cxn modelId="{F4EE15BB-AF14-47E7-9B2D-EE91748B5491}" type="presOf" srcId="{D28779D7-FF4D-4C0C-9BC8-F4C291923B60}" destId="{655463BF-7138-426B-B61C-15D7654EED28}" srcOrd="0" destOrd="0" presId="urn:microsoft.com/office/officeart/2005/8/layout/radial6"/>
    <dgm:cxn modelId="{732D24CA-6324-4CB0-941F-DD21497452ED}" type="presOf" srcId="{35D350E0-B0A0-449F-9120-D9B152C7F1E3}" destId="{98446BD5-AF8F-4FCE-B3BD-A8DF4B506FF6}" srcOrd="0" destOrd="0" presId="urn:microsoft.com/office/officeart/2005/8/layout/radial6"/>
    <dgm:cxn modelId="{5DCBFBCD-4F7A-47FC-A7BF-30AF3823D574}" type="presOf" srcId="{BEE97395-5526-478D-A73F-952B0309581E}" destId="{06C708DE-7DAC-44E1-8415-096A2A7A706A}" srcOrd="0" destOrd="0" presId="urn:microsoft.com/office/officeart/2005/8/layout/radial6"/>
    <dgm:cxn modelId="{580F62D5-39D9-4688-B395-791883794B18}" srcId="{5EB093D8-7B57-45AE-A6B5-E560CCE4EE47}" destId="{BF5D4529-2FA6-4038-A332-A93EE79FEA5B}" srcOrd="0" destOrd="0" parTransId="{11FBF8A6-A636-4023-B8B5-E2CEAB67A8B0}" sibTransId="{B543E18D-8ECD-43CD-8469-2488611F0FE7}"/>
    <dgm:cxn modelId="{40C1C1D7-20BA-4C2E-A528-F7FF6B917517}" type="presOf" srcId="{4A6DF96E-09A4-47BD-8072-354B70F1BA78}" destId="{3086B587-CE90-4013-8C37-5A15336D7E9C}" srcOrd="0" destOrd="0" presId="urn:microsoft.com/office/officeart/2005/8/layout/radial6"/>
    <dgm:cxn modelId="{40C448E7-9416-41C7-A4C9-EE3575E6FEFA}" type="presOf" srcId="{5CCF53FC-E2AD-4DF9-8DE4-7C2C7B797329}" destId="{3ACFF31F-E6DA-4E41-8EE4-86A98EC2A9E2}" srcOrd="0" destOrd="0" presId="urn:microsoft.com/office/officeart/2005/8/layout/radial6"/>
    <dgm:cxn modelId="{B79055EE-E0BD-4F44-9697-B342DD01E83B}" type="presOf" srcId="{5EB093D8-7B57-45AE-A6B5-E560CCE4EE47}" destId="{D01C0229-67F0-4F8D-A011-6AEF13BFF09B}" srcOrd="0" destOrd="0" presId="urn:microsoft.com/office/officeart/2005/8/layout/radial6"/>
    <dgm:cxn modelId="{0D10FC88-B0E2-4BED-858B-F036A47FFFC9}" type="presParOf" srcId="{D01C0229-67F0-4F8D-A011-6AEF13BFF09B}" destId="{F0FDC55A-9897-485A-AD09-704370E7FF05}" srcOrd="0" destOrd="0" presId="urn:microsoft.com/office/officeart/2005/8/layout/radial6"/>
    <dgm:cxn modelId="{C1A1C476-ED9C-4F05-A76B-D179418F39ED}" type="presParOf" srcId="{D01C0229-67F0-4F8D-A011-6AEF13BFF09B}" destId="{98446BD5-AF8F-4FCE-B3BD-A8DF4B506FF6}" srcOrd="1" destOrd="0" presId="urn:microsoft.com/office/officeart/2005/8/layout/radial6"/>
    <dgm:cxn modelId="{7EA5720E-0B9E-4A1A-9AA2-B56DEAD461E7}" type="presParOf" srcId="{D01C0229-67F0-4F8D-A011-6AEF13BFF09B}" destId="{22C82C62-93BB-4D41-B8AF-4C2739D8F31B}" srcOrd="2" destOrd="0" presId="urn:microsoft.com/office/officeart/2005/8/layout/radial6"/>
    <dgm:cxn modelId="{912C3058-3B5D-4930-B03B-A2EF4DBB8ABC}" type="presParOf" srcId="{D01C0229-67F0-4F8D-A011-6AEF13BFF09B}" destId="{70B2E1B0-2399-4D19-9A4E-FF9E73481BA7}" srcOrd="3" destOrd="0" presId="urn:microsoft.com/office/officeart/2005/8/layout/radial6"/>
    <dgm:cxn modelId="{1A3DF03E-A11A-44BA-AD23-7B7749082024}" type="presParOf" srcId="{D01C0229-67F0-4F8D-A011-6AEF13BFF09B}" destId="{655463BF-7138-426B-B61C-15D7654EED28}" srcOrd="4" destOrd="0" presId="urn:microsoft.com/office/officeart/2005/8/layout/radial6"/>
    <dgm:cxn modelId="{F8EEB633-CCAF-4073-BC01-56E877C9C4B3}" type="presParOf" srcId="{D01C0229-67F0-4F8D-A011-6AEF13BFF09B}" destId="{E2FA5EC7-38F1-44B0-BCB4-BAF52EFB9640}" srcOrd="5" destOrd="0" presId="urn:microsoft.com/office/officeart/2005/8/layout/radial6"/>
    <dgm:cxn modelId="{86B86558-309A-45B8-95C5-034D3387C9BC}" type="presParOf" srcId="{D01C0229-67F0-4F8D-A011-6AEF13BFF09B}" destId="{06C708DE-7DAC-44E1-8415-096A2A7A706A}" srcOrd="6" destOrd="0" presId="urn:microsoft.com/office/officeart/2005/8/layout/radial6"/>
    <dgm:cxn modelId="{D51E019A-BE8B-4D33-A788-46C7CF910CAE}" type="presParOf" srcId="{D01C0229-67F0-4F8D-A011-6AEF13BFF09B}" destId="{89A52BA6-CB95-4A4C-A011-3FA43C0E5571}" srcOrd="7" destOrd="0" presId="urn:microsoft.com/office/officeart/2005/8/layout/radial6"/>
    <dgm:cxn modelId="{75B32DD4-B6C3-4E83-86F3-2CDF5A016B44}" type="presParOf" srcId="{D01C0229-67F0-4F8D-A011-6AEF13BFF09B}" destId="{1414240F-7483-4C67-AE14-B791ABCE2B3C}" srcOrd="8" destOrd="0" presId="urn:microsoft.com/office/officeart/2005/8/layout/radial6"/>
    <dgm:cxn modelId="{6FE1A8E9-0BD9-4374-8872-413BBEE7B074}" type="presParOf" srcId="{D01C0229-67F0-4F8D-A011-6AEF13BFF09B}" destId="{EC530E4F-7396-4009-AB49-61B6F443EF73}" srcOrd="9" destOrd="0" presId="urn:microsoft.com/office/officeart/2005/8/layout/radial6"/>
    <dgm:cxn modelId="{B62BE845-6815-4FBE-8B66-1FDABF4AEC47}" type="presParOf" srcId="{D01C0229-67F0-4F8D-A011-6AEF13BFF09B}" destId="{3086B587-CE90-4013-8C37-5A15336D7E9C}" srcOrd="10" destOrd="0" presId="urn:microsoft.com/office/officeart/2005/8/layout/radial6"/>
    <dgm:cxn modelId="{8406E638-1937-46E7-880F-2FE5124D7428}" type="presParOf" srcId="{D01C0229-67F0-4F8D-A011-6AEF13BFF09B}" destId="{00A505E6-ED5A-4991-B44E-54FDC91272F8}" srcOrd="11" destOrd="0" presId="urn:microsoft.com/office/officeart/2005/8/layout/radial6"/>
    <dgm:cxn modelId="{0B5D6221-C9F7-4CD4-BE1C-565B2E253FD5}" type="presParOf" srcId="{D01C0229-67F0-4F8D-A011-6AEF13BFF09B}" destId="{C3C52696-B256-4FF0-8894-18CB86062F4A}" srcOrd="12" destOrd="0" presId="urn:microsoft.com/office/officeart/2005/8/layout/radial6"/>
    <dgm:cxn modelId="{1C5C7A0B-B8DE-4F9E-ACCC-60956ADF348C}" type="presParOf" srcId="{D01C0229-67F0-4F8D-A011-6AEF13BFF09B}" destId="{3ACFF31F-E6DA-4E41-8EE4-86A98EC2A9E2}" srcOrd="13" destOrd="0" presId="urn:microsoft.com/office/officeart/2005/8/layout/radial6"/>
    <dgm:cxn modelId="{01700BCD-B3FB-4EB5-9967-A545B798B396}" type="presParOf" srcId="{D01C0229-67F0-4F8D-A011-6AEF13BFF09B}" destId="{4D3DCB0D-6CCC-4239-BB2B-97D934185F20}" srcOrd="14" destOrd="0" presId="urn:microsoft.com/office/officeart/2005/8/layout/radial6"/>
    <dgm:cxn modelId="{FE55C1A8-3945-4216-9D31-EFE1F89F93B9}" type="presParOf" srcId="{D01C0229-67F0-4F8D-A011-6AEF13BFF09B}" destId="{39293B7C-C7B5-4D01-9D61-17918C5B802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5B7DA-A0FD-3343-9C54-A4BC21FD2BD6}">
      <dsp:nvSpPr>
        <dsp:cNvPr id="0" name=""/>
        <dsp:cNvSpPr/>
      </dsp:nvSpPr>
      <dsp:spPr>
        <a:xfrm>
          <a:off x="2181552" y="263556"/>
          <a:ext cx="1742534" cy="1820277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436740" y="530129"/>
        <a:ext cx="1232158" cy="1287131"/>
      </dsp:txXfrm>
    </dsp:sp>
    <dsp:sp modelId="{1AF36FB2-1D9E-3A46-81FC-95171076D77B}">
      <dsp:nvSpPr>
        <dsp:cNvPr id="0" name=""/>
        <dsp:cNvSpPr/>
      </dsp:nvSpPr>
      <dsp:spPr>
        <a:xfrm rot="3090735">
          <a:off x="3615224" y="1680707"/>
          <a:ext cx="82459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619895" y="1771902"/>
        <a:ext cx="57721" cy="302633"/>
      </dsp:txXfrm>
    </dsp:sp>
    <dsp:sp modelId="{2356856B-26A5-0849-9385-E5955D3194AE}">
      <dsp:nvSpPr>
        <dsp:cNvPr id="0" name=""/>
        <dsp:cNvSpPr/>
      </dsp:nvSpPr>
      <dsp:spPr>
        <a:xfrm>
          <a:off x="3387414" y="1798660"/>
          <a:ext cx="1725123" cy="1761454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640052" y="2056619"/>
        <a:ext cx="1219847" cy="1245536"/>
      </dsp:txXfrm>
    </dsp:sp>
    <dsp:sp modelId="{8BF042F5-914D-8540-9494-E3088D049341}">
      <dsp:nvSpPr>
        <dsp:cNvPr id="0" name=""/>
        <dsp:cNvSpPr/>
      </dsp:nvSpPr>
      <dsp:spPr>
        <a:xfrm rot="10780549">
          <a:off x="2833101" y="2434102"/>
          <a:ext cx="391727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10800000">
        <a:off x="2950618" y="2534647"/>
        <a:ext cx="274209" cy="302633"/>
      </dsp:txXfrm>
    </dsp:sp>
    <dsp:sp modelId="{D6166177-3A2D-3B42-9840-285CDF7B59D4}">
      <dsp:nvSpPr>
        <dsp:cNvPr id="0" name=""/>
        <dsp:cNvSpPr/>
      </dsp:nvSpPr>
      <dsp:spPr>
        <a:xfrm>
          <a:off x="853039" y="1788867"/>
          <a:ext cx="1795304" cy="1809322"/>
        </a:xfrm>
        <a:prstGeom prst="ellipse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115955" y="2053836"/>
        <a:ext cx="1269472" cy="1279384"/>
      </dsp:txXfrm>
    </dsp:sp>
    <dsp:sp modelId="{7BD5DCD4-0955-FB44-97C2-805CAFFB057F}">
      <dsp:nvSpPr>
        <dsp:cNvPr id="0" name=""/>
        <dsp:cNvSpPr/>
      </dsp:nvSpPr>
      <dsp:spPr>
        <a:xfrm rot="18635311">
          <a:off x="2347786" y="1680500"/>
          <a:ext cx="109510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353525" y="1793851"/>
        <a:ext cx="76657" cy="302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6E727-7378-458B-B49F-3FFD7C402EB7}">
      <dsp:nvSpPr>
        <dsp:cNvPr id="0" name=""/>
        <dsp:cNvSpPr/>
      </dsp:nvSpPr>
      <dsp:spPr>
        <a:xfrm>
          <a:off x="2787" y="1185486"/>
          <a:ext cx="1641000" cy="9855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2</a:t>
          </a:r>
          <a:r>
            <a:rPr lang="fr-FR" sz="2400" b="1" kern="1200" baseline="30000" dirty="0"/>
            <a:t>nde</a:t>
          </a:r>
          <a:r>
            <a:rPr lang="fr-FR" sz="2400" b="1" kern="1200" dirty="0"/>
            <a:t> GATL</a:t>
          </a:r>
        </a:p>
      </dsp:txBody>
      <dsp:txXfrm>
        <a:off x="2787" y="1185486"/>
        <a:ext cx="1641000" cy="656400"/>
      </dsp:txXfrm>
    </dsp:sp>
    <dsp:sp modelId="{4A1AF489-FE0A-4F65-96F3-7F65E86DD674}">
      <dsp:nvSpPr>
        <dsp:cNvPr id="0" name=""/>
        <dsp:cNvSpPr/>
      </dsp:nvSpPr>
      <dsp:spPr>
        <a:xfrm>
          <a:off x="325760" y="2022032"/>
          <a:ext cx="1710136" cy="1638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Gestion administration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Transport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Logistique</a:t>
          </a:r>
        </a:p>
      </dsp:txBody>
      <dsp:txXfrm>
        <a:off x="373762" y="2070034"/>
        <a:ext cx="1614132" cy="1542908"/>
      </dsp:txXfrm>
    </dsp:sp>
    <dsp:sp modelId="{70C8225D-0520-4AEA-99CB-695546BABD86}">
      <dsp:nvSpPr>
        <dsp:cNvPr id="0" name=""/>
        <dsp:cNvSpPr/>
      </dsp:nvSpPr>
      <dsp:spPr>
        <a:xfrm rot="14518">
          <a:off x="1902288" y="1315119"/>
          <a:ext cx="548031" cy="408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/>
        </a:p>
      </dsp:txBody>
      <dsp:txXfrm>
        <a:off x="1902289" y="1396572"/>
        <a:ext cx="425463" cy="245137"/>
      </dsp:txXfrm>
    </dsp:sp>
    <dsp:sp modelId="{F218A124-68E0-46C2-B5CC-A392301235A0}">
      <dsp:nvSpPr>
        <dsp:cNvPr id="0" name=""/>
        <dsp:cNvSpPr/>
      </dsp:nvSpPr>
      <dsp:spPr>
        <a:xfrm>
          <a:off x="2677800" y="1197607"/>
          <a:ext cx="2031312" cy="98556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1</a:t>
          </a:r>
          <a:r>
            <a:rPr lang="fr-FR" sz="2400" b="1" kern="1200" baseline="30000" dirty="0"/>
            <a:t>ère</a:t>
          </a:r>
          <a:r>
            <a:rPr lang="fr-FR" sz="2400" b="1" kern="1200" dirty="0"/>
            <a:t> </a:t>
          </a:r>
          <a:r>
            <a:rPr lang="fr-FR" sz="2400" b="1" kern="1200" dirty="0" err="1"/>
            <a:t>AGOrA</a:t>
          </a:r>
          <a:endParaRPr lang="fr-FR" sz="2400" b="1" kern="1200" dirty="0"/>
        </a:p>
      </dsp:txBody>
      <dsp:txXfrm>
        <a:off x="2677800" y="1197607"/>
        <a:ext cx="2031312" cy="656400"/>
      </dsp:txXfrm>
    </dsp:sp>
    <dsp:sp modelId="{940B068F-4D78-4C1D-8F59-552B7195A344}">
      <dsp:nvSpPr>
        <dsp:cNvPr id="0" name=""/>
        <dsp:cNvSpPr/>
      </dsp:nvSpPr>
      <dsp:spPr>
        <a:xfrm>
          <a:off x="3152122" y="1962275"/>
          <a:ext cx="1830569" cy="1621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Spécialisation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Chef d’œuvre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Portefolio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Attestation de compétences</a:t>
          </a:r>
        </a:p>
      </dsp:txBody>
      <dsp:txXfrm>
        <a:off x="3199610" y="2009763"/>
        <a:ext cx="1735593" cy="1526383"/>
      </dsp:txXfrm>
    </dsp:sp>
    <dsp:sp modelId="{D1A4FF0C-03B8-469D-8B1B-B8797D36AFFE}">
      <dsp:nvSpPr>
        <dsp:cNvPr id="0" name=""/>
        <dsp:cNvSpPr/>
      </dsp:nvSpPr>
      <dsp:spPr>
        <a:xfrm rot="21590678">
          <a:off x="4932788" y="1317523"/>
          <a:ext cx="474196" cy="408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/>
        </a:p>
      </dsp:txBody>
      <dsp:txXfrm>
        <a:off x="4932788" y="1399401"/>
        <a:ext cx="351628" cy="245137"/>
      </dsp:txXfrm>
    </dsp:sp>
    <dsp:sp modelId="{32AD99AF-2F78-49E6-9EB9-C96AB32203A2}">
      <dsp:nvSpPr>
        <dsp:cNvPr id="0" name=""/>
        <dsp:cNvSpPr/>
      </dsp:nvSpPr>
      <dsp:spPr>
        <a:xfrm>
          <a:off x="5603820" y="1188877"/>
          <a:ext cx="2618626" cy="98556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Terminale </a:t>
          </a:r>
          <a:r>
            <a:rPr lang="fr-FR" sz="2400" b="1" kern="1200" dirty="0" err="1"/>
            <a:t>AGOrA</a:t>
          </a:r>
          <a:endParaRPr lang="fr-FR" sz="2400" b="1" kern="1200" dirty="0"/>
        </a:p>
      </dsp:txBody>
      <dsp:txXfrm>
        <a:off x="5603820" y="1188877"/>
        <a:ext cx="2618626" cy="656400"/>
      </dsp:txXfrm>
    </dsp:sp>
    <dsp:sp modelId="{B6F7F62A-16C6-4CB3-B3C4-9996940FD10C}">
      <dsp:nvSpPr>
        <dsp:cNvPr id="0" name=""/>
        <dsp:cNvSpPr/>
      </dsp:nvSpPr>
      <dsp:spPr>
        <a:xfrm>
          <a:off x="6358343" y="1974213"/>
          <a:ext cx="1641000" cy="164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Chef d’</a:t>
          </a:r>
          <a:r>
            <a:rPr lang="fr-FR" sz="1600" kern="1200" dirty="0" err="1"/>
            <a:t>oeuvre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Portefolio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Préparation aux épreuves</a:t>
          </a:r>
        </a:p>
      </dsp:txBody>
      <dsp:txXfrm>
        <a:off x="6406406" y="2022276"/>
        <a:ext cx="1544874" cy="1548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6E727-7378-458B-B49F-3FFD7C402EB7}">
      <dsp:nvSpPr>
        <dsp:cNvPr id="0" name=""/>
        <dsp:cNvSpPr/>
      </dsp:nvSpPr>
      <dsp:spPr>
        <a:xfrm>
          <a:off x="0" y="0"/>
          <a:ext cx="1662616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2</a:t>
          </a:r>
          <a:r>
            <a:rPr lang="fr-FR" sz="2400" b="1" kern="1200" baseline="30000" dirty="0"/>
            <a:t>nde</a:t>
          </a:r>
          <a:r>
            <a:rPr lang="fr-FR" sz="2400" b="1" kern="1200" dirty="0"/>
            <a:t> GATL</a:t>
          </a:r>
        </a:p>
      </dsp:txBody>
      <dsp:txXfrm>
        <a:off x="0" y="0"/>
        <a:ext cx="1662616" cy="665046"/>
      </dsp:txXfrm>
    </dsp:sp>
    <dsp:sp modelId="{4A1AF489-FE0A-4F65-96F3-7F65E86DD674}">
      <dsp:nvSpPr>
        <dsp:cNvPr id="0" name=""/>
        <dsp:cNvSpPr/>
      </dsp:nvSpPr>
      <dsp:spPr>
        <a:xfrm>
          <a:off x="323866" y="633527"/>
          <a:ext cx="1732662" cy="185143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3 Semaines (février)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3 semaines (juin)</a:t>
          </a:r>
        </a:p>
      </dsp:txBody>
      <dsp:txXfrm>
        <a:off x="374614" y="684275"/>
        <a:ext cx="1631166" cy="1749939"/>
      </dsp:txXfrm>
    </dsp:sp>
    <dsp:sp modelId="{70C8225D-0520-4AEA-99CB-695546BABD86}">
      <dsp:nvSpPr>
        <dsp:cNvPr id="0" name=""/>
        <dsp:cNvSpPr/>
      </dsp:nvSpPr>
      <dsp:spPr>
        <a:xfrm rot="20307">
          <a:off x="1923679" y="133639"/>
          <a:ext cx="553473" cy="41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1923680" y="216061"/>
        <a:ext cx="429290" cy="248365"/>
      </dsp:txXfrm>
    </dsp:sp>
    <dsp:sp modelId="{F218A124-68E0-46C2-B5CC-A392301235A0}">
      <dsp:nvSpPr>
        <dsp:cNvPr id="0" name=""/>
        <dsp:cNvSpPr/>
      </dsp:nvSpPr>
      <dsp:spPr>
        <a:xfrm>
          <a:off x="2706888" y="17158"/>
          <a:ext cx="2058069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1</a:t>
          </a:r>
          <a:r>
            <a:rPr lang="fr-FR" sz="2400" b="1" kern="1200" baseline="30000" dirty="0"/>
            <a:t>ère</a:t>
          </a:r>
          <a:r>
            <a:rPr lang="fr-FR" sz="2400" b="1" kern="1200" dirty="0"/>
            <a:t> </a:t>
          </a:r>
          <a:r>
            <a:rPr lang="fr-FR" sz="2400" b="1" kern="1200" dirty="0" err="1"/>
            <a:t>AGOrA</a:t>
          </a:r>
          <a:endParaRPr lang="fr-FR" sz="2400" b="1" kern="1200" dirty="0"/>
        </a:p>
      </dsp:txBody>
      <dsp:txXfrm>
        <a:off x="2706888" y="17158"/>
        <a:ext cx="2058069" cy="665046"/>
      </dsp:txXfrm>
    </dsp:sp>
    <dsp:sp modelId="{940B068F-4D78-4C1D-8F59-552B7195A344}">
      <dsp:nvSpPr>
        <dsp:cNvPr id="0" name=""/>
        <dsp:cNvSpPr/>
      </dsp:nvSpPr>
      <dsp:spPr>
        <a:xfrm>
          <a:off x="3283490" y="699363"/>
          <a:ext cx="1662616" cy="17856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5 semaines (</a:t>
          </a:r>
          <a:r>
            <a:rPr lang="fr-FR" sz="1600" kern="1200" dirty="0" err="1"/>
            <a:t>nov-déc</a:t>
          </a:r>
          <a:r>
            <a:rPr lang="fr-FR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5 semaines (avril-mai)</a:t>
          </a:r>
        </a:p>
      </dsp:txBody>
      <dsp:txXfrm>
        <a:off x="3332186" y="748059"/>
        <a:ext cx="1565224" cy="1688208"/>
      </dsp:txXfrm>
    </dsp:sp>
    <dsp:sp modelId="{D1A4FF0C-03B8-469D-8B1B-B8797D36AFFE}">
      <dsp:nvSpPr>
        <dsp:cNvPr id="0" name=""/>
        <dsp:cNvSpPr/>
      </dsp:nvSpPr>
      <dsp:spPr>
        <a:xfrm>
          <a:off x="4967572" y="142709"/>
          <a:ext cx="429543" cy="41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4967572" y="225498"/>
        <a:ext cx="305360" cy="248365"/>
      </dsp:txXfrm>
    </dsp:sp>
    <dsp:sp modelId="{32AD99AF-2F78-49E6-9EB9-C96AB32203A2}">
      <dsp:nvSpPr>
        <dsp:cNvPr id="0" name=""/>
        <dsp:cNvSpPr/>
      </dsp:nvSpPr>
      <dsp:spPr>
        <a:xfrm>
          <a:off x="5575417" y="17158"/>
          <a:ext cx="2653119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Terminale </a:t>
          </a:r>
          <a:r>
            <a:rPr lang="fr-FR" sz="2400" b="1" kern="1200" dirty="0" err="1"/>
            <a:t>AGOrA</a:t>
          </a:r>
          <a:endParaRPr lang="fr-FR" sz="2400" b="1" kern="1200" dirty="0"/>
        </a:p>
      </dsp:txBody>
      <dsp:txXfrm>
        <a:off x="5575417" y="17158"/>
        <a:ext cx="2653119" cy="665046"/>
      </dsp:txXfrm>
    </dsp:sp>
    <dsp:sp modelId="{B6F7F62A-16C6-4CB3-B3C4-9996940FD10C}">
      <dsp:nvSpPr>
        <dsp:cNvPr id="0" name=""/>
        <dsp:cNvSpPr/>
      </dsp:nvSpPr>
      <dsp:spPr>
        <a:xfrm>
          <a:off x="6339879" y="699363"/>
          <a:ext cx="1662616" cy="17856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6 semaines (</a:t>
          </a:r>
          <a:r>
            <a:rPr lang="fr-FR" sz="1600" kern="1200" dirty="0" err="1"/>
            <a:t>nov-dec</a:t>
          </a:r>
          <a:r>
            <a:rPr lang="fr-FR" sz="1600" kern="1200" dirty="0"/>
            <a:t>)</a:t>
          </a:r>
        </a:p>
      </dsp:txBody>
      <dsp:txXfrm>
        <a:off x="6388575" y="748059"/>
        <a:ext cx="1565224" cy="1688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C13F6-7D95-4CB7-B003-CFBE53C1F943}">
      <dsp:nvSpPr>
        <dsp:cNvPr id="0" name=""/>
        <dsp:cNvSpPr/>
      </dsp:nvSpPr>
      <dsp:spPr>
        <a:xfrm>
          <a:off x="18641" y="0"/>
          <a:ext cx="7613218" cy="1390650"/>
        </a:xfrm>
        <a:prstGeom prst="rightArrow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EB78DDF-2AA7-4064-A5D1-3122FA4F2EC8}">
      <dsp:nvSpPr>
        <dsp:cNvPr id="0" name=""/>
        <dsp:cNvSpPr/>
      </dsp:nvSpPr>
      <dsp:spPr>
        <a:xfrm>
          <a:off x="631760" y="347287"/>
          <a:ext cx="6654131" cy="69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semaines</a:t>
          </a:r>
          <a:endParaRPr lang="fr-F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760" y="347287"/>
        <a:ext cx="6654131" cy="69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93B7C-C7B5-4D01-9D61-17918C5B8029}">
      <dsp:nvSpPr>
        <dsp:cNvPr id="0" name=""/>
        <dsp:cNvSpPr/>
      </dsp:nvSpPr>
      <dsp:spPr>
        <a:xfrm>
          <a:off x="1354410" y="412602"/>
          <a:ext cx="4131024" cy="4131024"/>
        </a:xfrm>
        <a:prstGeom prst="blockArc">
          <a:avLst>
            <a:gd name="adj1" fmla="val 11637533"/>
            <a:gd name="adj2" fmla="val 17761744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52696-B256-4FF0-8894-18CB86062F4A}">
      <dsp:nvSpPr>
        <dsp:cNvPr id="0" name=""/>
        <dsp:cNvSpPr/>
      </dsp:nvSpPr>
      <dsp:spPr>
        <a:xfrm>
          <a:off x="1388904" y="243087"/>
          <a:ext cx="4131024" cy="4131024"/>
        </a:xfrm>
        <a:prstGeom prst="blockArc">
          <a:avLst>
            <a:gd name="adj1" fmla="val 7035918"/>
            <a:gd name="adj2" fmla="val 11342693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30E4F-7396-4009-AB49-61B6F443EF73}">
      <dsp:nvSpPr>
        <dsp:cNvPr id="0" name=""/>
        <dsp:cNvSpPr/>
      </dsp:nvSpPr>
      <dsp:spPr>
        <a:xfrm>
          <a:off x="2044067" y="2655187"/>
          <a:ext cx="4131024" cy="1775431"/>
        </a:xfrm>
        <a:prstGeom prst="blockArc">
          <a:avLst>
            <a:gd name="adj1" fmla="val 2131223"/>
            <a:gd name="adj2" fmla="val 8961347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708DE-7DAC-44E1-8415-096A2A7A706A}">
      <dsp:nvSpPr>
        <dsp:cNvPr id="0" name=""/>
        <dsp:cNvSpPr/>
      </dsp:nvSpPr>
      <dsp:spPr>
        <a:xfrm>
          <a:off x="2897946" y="397572"/>
          <a:ext cx="4131024" cy="4131024"/>
        </a:xfrm>
        <a:prstGeom prst="blockArc">
          <a:avLst>
            <a:gd name="adj1" fmla="val 20614539"/>
            <a:gd name="adj2" fmla="val 3724887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E1B0-2399-4D19-9A4E-FF9E73481BA7}">
      <dsp:nvSpPr>
        <dsp:cNvPr id="0" name=""/>
        <dsp:cNvSpPr/>
      </dsp:nvSpPr>
      <dsp:spPr>
        <a:xfrm>
          <a:off x="2929606" y="495664"/>
          <a:ext cx="4131024" cy="4131024"/>
        </a:xfrm>
        <a:prstGeom prst="blockArc">
          <a:avLst>
            <a:gd name="adj1" fmla="val 15000471"/>
            <a:gd name="adj2" fmla="val 20438896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DC55A-9897-485A-AD09-704370E7FF05}">
      <dsp:nvSpPr>
        <dsp:cNvPr id="0" name=""/>
        <dsp:cNvSpPr/>
      </dsp:nvSpPr>
      <dsp:spPr>
        <a:xfrm>
          <a:off x="3014973" y="1531408"/>
          <a:ext cx="2397001" cy="1900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EVALUER</a:t>
          </a:r>
        </a:p>
      </dsp:txBody>
      <dsp:txXfrm>
        <a:off x="3366006" y="1809714"/>
        <a:ext cx="1694935" cy="1343779"/>
      </dsp:txXfrm>
    </dsp:sp>
    <dsp:sp modelId="{98446BD5-AF8F-4FCE-B3BD-A8DF4B506FF6}">
      <dsp:nvSpPr>
        <dsp:cNvPr id="0" name=""/>
        <dsp:cNvSpPr/>
      </dsp:nvSpPr>
      <dsp:spPr>
        <a:xfrm>
          <a:off x="3189742" y="0"/>
          <a:ext cx="2231135" cy="1330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Epreuves finales</a:t>
          </a:r>
        </a:p>
      </dsp:txBody>
      <dsp:txXfrm>
        <a:off x="3516484" y="194814"/>
        <a:ext cx="1577651" cy="940645"/>
      </dsp:txXfrm>
    </dsp:sp>
    <dsp:sp modelId="{655463BF-7138-426B-B61C-15D7654EED28}">
      <dsp:nvSpPr>
        <dsp:cNvPr id="0" name=""/>
        <dsp:cNvSpPr/>
      </dsp:nvSpPr>
      <dsp:spPr>
        <a:xfrm>
          <a:off x="5608277" y="1227466"/>
          <a:ext cx="2580944" cy="1330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CCF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Contrôle en cours de formation</a:t>
          </a:r>
        </a:p>
      </dsp:txBody>
      <dsp:txXfrm>
        <a:off x="5986247" y="1422280"/>
        <a:ext cx="1825004" cy="940645"/>
      </dsp:txXfrm>
    </dsp:sp>
    <dsp:sp modelId="{89A52BA6-CB95-4A4C-A011-3FA43C0E5571}">
      <dsp:nvSpPr>
        <dsp:cNvPr id="0" name=""/>
        <dsp:cNvSpPr/>
      </dsp:nvSpPr>
      <dsp:spPr>
        <a:xfrm>
          <a:off x="4760773" y="3580747"/>
          <a:ext cx="2294735" cy="13302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Portfolio</a:t>
          </a:r>
        </a:p>
      </dsp:txBody>
      <dsp:txXfrm>
        <a:off x="5096829" y="3775561"/>
        <a:ext cx="1622623" cy="940645"/>
      </dsp:txXfrm>
    </dsp:sp>
    <dsp:sp modelId="{3086B587-CE90-4013-8C37-5A15336D7E9C}">
      <dsp:nvSpPr>
        <dsp:cNvPr id="0" name=""/>
        <dsp:cNvSpPr/>
      </dsp:nvSpPr>
      <dsp:spPr>
        <a:xfrm>
          <a:off x="1488862" y="3473559"/>
          <a:ext cx="2082517" cy="12569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Oraux</a:t>
          </a:r>
        </a:p>
      </dsp:txBody>
      <dsp:txXfrm>
        <a:off x="1793840" y="3657641"/>
        <a:ext cx="1472561" cy="888825"/>
      </dsp:txXfrm>
    </dsp:sp>
    <dsp:sp modelId="{3ACFF31F-E6DA-4E41-8EE4-86A98EC2A9E2}">
      <dsp:nvSpPr>
        <dsp:cNvPr id="0" name=""/>
        <dsp:cNvSpPr/>
      </dsp:nvSpPr>
      <dsp:spPr>
        <a:xfrm>
          <a:off x="316670" y="1326275"/>
          <a:ext cx="2290425" cy="13302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Evaluation PFMP</a:t>
          </a:r>
        </a:p>
      </dsp:txBody>
      <dsp:txXfrm>
        <a:off x="652095" y="1521089"/>
        <a:ext cx="1619575" cy="94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11/02/2021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11/02/2021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1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3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5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 algn="just">
              <a:spcBef>
                <a:spcPts val="0"/>
              </a:spcBef>
              <a:buClr>
                <a:srgbClr val="FF0000"/>
              </a:buClr>
              <a:buSzPct val="105000"/>
              <a:buFont typeface="+mj-lt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0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342900" algn="just">
              <a:spcBef>
                <a:spcPts val="0"/>
              </a:spcBef>
              <a:buClr>
                <a:srgbClr val="FF0000"/>
              </a:buClr>
              <a:buSzPct val="105000"/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9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84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67595B1-AD99-46B9-8020-EF9315B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914F86B-511E-4300-96F0-DDA9BFFD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8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ABF7E9-A8A3-49CD-8FBD-26DDC796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4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730C9DC0-BA42-4F3B-A669-F33AACE8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71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3380F22D-F259-4B70-96EF-009B56B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8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075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4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22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7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4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0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573034-9371-44F6-B245-B4E8BA1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331B4D8-03B9-4BE0-A36B-AF05116E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10811-1101-4D76-9724-2FE1A586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ED8B7D-9C4C-440F-A5C3-D953D847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06AAA-E683-417E-94C4-E789EAA3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299-3671-4A73-9EFE-49FF97EC50DD}" type="datetimeFigureOut">
              <a:rPr lang="fr-FR" smtClean="0"/>
              <a:pPr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28492-E4E4-461E-B48C-FD9B8343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9901E-9B34-44D0-83CA-F03F184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A19-B747-4F60-9443-2893E00410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2065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190500" y="37211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918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AFC11FB-17A9-415A-8E69-EEAEABA17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9F490-A9BB-4DC0-981B-BBA6D506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E54349B9-E8AA-42D1-AA33-261A5CFF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B5FA47-B62F-4C8B-8D54-C056F0908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849E82-ECBE-4630-A79F-C0952CFF5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  <p:sldLayoutId id="2147483694" r:id="rId5"/>
    <p:sldLayoutId id="2147483695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8B0E7FC7-02EC-4562-9AC7-E99D737E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BBB87CE-7710-4E22-A44D-35F901A94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A73E10BD-7160-4276-BCC5-D4C1D8CFB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A1F60FE8-EF20-4E77-B034-8BB475CA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89216FA-80DA-4296-9C4A-EB3A6701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7266F9-E228-4AB7-AF13-E30E65CB6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36B4D4C-4B4B-44E1-8279-474EF76D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8AA978-2E80-4440-A882-33565C307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908E2223-9CDB-4767-93DA-C22D324D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C1BD43-266C-4563-BD48-3D54D82AE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onisep.fr/Ressources/Univers-Formation/Formations/Post-bac/bts-comptabilite-et-gestion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DDE5EC4-C0A6-4BC5-8F90-63F1787F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043" y="204537"/>
            <a:ext cx="4997324" cy="503607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Présentation du baccalauréat professionnel</a:t>
            </a:r>
            <a:br>
              <a:rPr lang="fr-FR" sz="2800" b="1" dirty="0">
                <a:solidFill>
                  <a:srgbClr val="6E008E"/>
                </a:solidFill>
              </a:rPr>
            </a:br>
            <a:r>
              <a:rPr lang="fr-FR" sz="4800" b="1" dirty="0" err="1">
                <a:solidFill>
                  <a:srgbClr val="6E008E"/>
                </a:solidFill>
              </a:rPr>
              <a:t>AGOrA</a:t>
            </a:r>
            <a:r>
              <a:rPr lang="fr-FR" sz="4800" b="1" dirty="0">
                <a:solidFill>
                  <a:srgbClr val="9B008A"/>
                </a:solidFill>
              </a:rPr>
              <a:t> </a:t>
            </a:r>
            <a:br>
              <a:rPr lang="fr-FR" sz="4800" b="1" dirty="0">
                <a:solidFill>
                  <a:srgbClr val="9B008A"/>
                </a:solidFill>
              </a:rPr>
            </a:b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rgbClr val="683086"/>
                </a:solidFill>
              </a:rPr>
              <a:t>A</a:t>
            </a:r>
            <a:r>
              <a:rPr lang="fr-FR" sz="2800" b="1" dirty="0">
                <a:solidFill>
                  <a:schemeClr val="tx1"/>
                </a:solidFill>
              </a:rPr>
              <a:t>ssistance à la </a:t>
            </a:r>
            <a:r>
              <a:rPr lang="fr-FR" sz="2800" b="1" dirty="0">
                <a:solidFill>
                  <a:srgbClr val="683086"/>
                </a:solidFill>
              </a:rPr>
              <a:t>G</a:t>
            </a:r>
            <a:r>
              <a:rPr lang="fr-FR" sz="2800" b="1" dirty="0">
                <a:solidFill>
                  <a:schemeClr val="tx1"/>
                </a:solidFill>
              </a:rPr>
              <a:t>estion des </a:t>
            </a:r>
            <a:r>
              <a:rPr lang="fr-FR" sz="2800" b="1" dirty="0">
                <a:solidFill>
                  <a:srgbClr val="683086"/>
                </a:solidFill>
              </a:rPr>
              <a:t>O</a:t>
            </a:r>
            <a:r>
              <a:rPr lang="fr-FR" sz="2800" b="1" dirty="0">
                <a:solidFill>
                  <a:srgbClr val="6E008E"/>
                </a:solidFill>
              </a:rPr>
              <a:t>r</a:t>
            </a:r>
            <a:r>
              <a:rPr lang="fr-FR" sz="2800" b="1" dirty="0">
                <a:solidFill>
                  <a:schemeClr val="tx1"/>
                </a:solidFill>
              </a:rPr>
              <a:t>ganisations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et de leurs </a:t>
            </a:r>
            <a:r>
              <a:rPr lang="fr-FR" sz="2800" b="1" dirty="0">
                <a:solidFill>
                  <a:srgbClr val="683086"/>
                </a:solidFill>
              </a:rPr>
              <a:t>A</a:t>
            </a:r>
            <a:r>
              <a:rPr lang="fr-FR" sz="2800" b="1" dirty="0">
                <a:solidFill>
                  <a:schemeClr val="tx1"/>
                </a:solidFill>
              </a:rPr>
              <a:t>ctivités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BA00C-4D6C-4E83-9FDB-8C4EE3D3E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</a:t>
            </a:fld>
            <a:endParaRPr lang="fr-FR" dirty="0">
              <a:solidFill>
                <a:srgbClr val="7B00AC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80646D-95B0-4EA4-BFB0-30F1B70C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6" y="204537"/>
            <a:ext cx="3321966" cy="40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68631-96BA-459E-867E-75067EFB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0"/>
            <a:ext cx="8413845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1.4 Côté professionnel :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3 pôles d’activités = 3 blocs de compétences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71F6522-B910-4C79-A364-E3E534FAE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63920"/>
              </p:ext>
            </p:extLst>
          </p:nvPr>
        </p:nvGraphicFramePr>
        <p:xfrm>
          <a:off x="804863" y="1575942"/>
          <a:ext cx="78819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E40880-9778-4A01-AC90-0A211707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2559923-1018-4072-B755-AF6F13686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012243"/>
              </p:ext>
            </p:extLst>
          </p:nvPr>
        </p:nvGraphicFramePr>
        <p:xfrm>
          <a:off x="1624876" y="2047690"/>
          <a:ext cx="5710254" cy="34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Graphique 6" descr="Salle de conseil">
            <a:extLst>
              <a:ext uri="{FF2B5EF4-FFF2-40B4-BE49-F238E27FC236}">
                <a16:creationId xmlns:a16="http://schemas.microsoft.com/office/drawing/2014/main" id="{18728E59-4661-46B0-84AA-F4BA0FDF4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111900" y="2571061"/>
            <a:ext cx="1267862" cy="12678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BDAF61-FEAA-43F2-AB26-C17BE97D7B15}"/>
              </a:ext>
            </a:extLst>
          </p:cNvPr>
          <p:cNvSpPr txBox="1"/>
          <p:nvPr/>
        </p:nvSpPr>
        <p:spPr>
          <a:xfrm>
            <a:off x="200339" y="3739046"/>
            <a:ext cx="2626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Organisation et suivi de l’activité de production</a:t>
            </a:r>
            <a:r>
              <a:rPr lang="fr-FR" sz="2400" dirty="0"/>
              <a:t> </a:t>
            </a:r>
            <a:r>
              <a:rPr lang="fr-FR" sz="2400" b="1" dirty="0"/>
              <a:t>(biens ou services)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60543-397C-4212-B175-D39209E101BE}"/>
              </a:ext>
            </a:extLst>
          </p:cNvPr>
          <p:cNvSpPr/>
          <p:nvPr/>
        </p:nvSpPr>
        <p:spPr>
          <a:xfrm>
            <a:off x="6659295" y="4149160"/>
            <a:ext cx="2208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400" b="1" dirty="0"/>
              <a:t>Administration du personnel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62310A-2445-4F97-BA73-52DF73602CDF}"/>
              </a:ext>
            </a:extLst>
          </p:cNvPr>
          <p:cNvSpPr txBox="1"/>
          <p:nvPr/>
        </p:nvSpPr>
        <p:spPr>
          <a:xfrm>
            <a:off x="2209108" y="1378984"/>
            <a:ext cx="507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Gestion des relations avec les clients, les usagers et les adhérents</a:t>
            </a:r>
            <a:endParaRPr lang="fr-FR" sz="2400" dirty="0"/>
          </a:p>
        </p:txBody>
      </p:sp>
      <p:pic>
        <p:nvPicPr>
          <p:cNvPr id="11" name="Graphique 10" descr="Group of People">
            <a:extLst>
              <a:ext uri="{FF2B5EF4-FFF2-40B4-BE49-F238E27FC236}">
                <a16:creationId xmlns:a16="http://schemas.microsoft.com/office/drawing/2014/main" id="{6CB65073-C89E-4BC1-A9C5-9019636425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93608" y="4022667"/>
            <a:ext cx="1184530" cy="1184530"/>
          </a:xfrm>
          <a:prstGeom prst="rect">
            <a:avLst/>
          </a:prstGeom>
        </p:spPr>
      </p:pic>
      <p:pic>
        <p:nvPicPr>
          <p:cNvPr id="12" name="Graphique 11" descr="Tendance à la hausse">
            <a:extLst>
              <a:ext uri="{FF2B5EF4-FFF2-40B4-BE49-F238E27FC236}">
                <a16:creationId xmlns:a16="http://schemas.microsoft.com/office/drawing/2014/main" id="{F9F5E196-2482-4DC1-BF75-2064CA3060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77605" y="4230010"/>
            <a:ext cx="1052078" cy="10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99" y="0"/>
            <a:ext cx="7424201" cy="1286937"/>
          </a:xfrm>
        </p:spPr>
        <p:txBody>
          <a:bodyPr>
            <a:normAutofit/>
          </a:bodyPr>
          <a:lstStyle/>
          <a:p>
            <a:pPr marL="628650" indent="-628650"/>
            <a:r>
              <a:rPr lang="fr-FR" sz="3200" b="1" dirty="0">
                <a:solidFill>
                  <a:srgbClr val="FF0000"/>
                </a:solidFill>
              </a:rPr>
              <a:t>2.1 Ce qui change</a:t>
            </a:r>
            <a:br>
              <a:rPr lang="fr-FR" sz="3200" b="1" dirty="0">
                <a:solidFill>
                  <a:srgbClr val="FF0000"/>
                </a:solidFill>
              </a:rPr>
            </a:br>
            <a:r>
              <a:rPr lang="fr-FR" sz="3200" b="1" dirty="0">
                <a:solidFill>
                  <a:srgbClr val="FF0000"/>
                </a:solidFill>
              </a:rPr>
              <a:t>et ce qui ne change pas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11</a:t>
            </a:fld>
            <a:endParaRPr lang="fr-FR" dirty="0">
              <a:solidFill>
                <a:srgbClr val="7B00AC"/>
              </a:solidFill>
            </a:endParaRPr>
          </a:p>
        </p:txBody>
      </p:sp>
      <p:pic>
        <p:nvPicPr>
          <p:cNvPr id="9" name="Graphique 29" descr="Salle de conseil">
            <a:extLst>
              <a:ext uri="{FF2B5EF4-FFF2-40B4-BE49-F238E27FC236}">
                <a16:creationId xmlns:a16="http://schemas.microsoft.com/office/drawing/2014/main" id="{C8A16BE2-86A9-44C1-A0BE-9FED4F0AA3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297" y="2197359"/>
            <a:ext cx="2214532" cy="24632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B4F05E-31C4-4E34-8909-1C1F8C0EF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6" y="2439873"/>
            <a:ext cx="2807106" cy="348160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t" anchorCtr="0" upright="1">
            <a:noAutofit/>
          </a:bodyPr>
          <a:lstStyle/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Élargissement en termes d’activités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Structuration en blocs de compétences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Disparition du passeport professionnel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Disparition pôle 4 - projet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Approche numérique et comptable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Évaluation et portfolio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>
                <a:latin typeface="Circular Std Book" panose="020B0604020101020102" pitchFamily="34" charset="77"/>
                <a:ea typeface="Times New Roman" panose="02020603050405020304" pitchFamily="18" charset="0"/>
                <a:cs typeface="Circular Std Book" panose="020B0604020101020102" pitchFamily="34" charset="77"/>
              </a:rPr>
              <a:t>Fin de la certification intermédiaire</a:t>
            </a:r>
          </a:p>
        </p:txBody>
      </p:sp>
      <p:cxnSp>
        <p:nvCxnSpPr>
          <p:cNvPr id="11" name="Line 432">
            <a:extLst>
              <a:ext uri="{FF2B5EF4-FFF2-40B4-BE49-F238E27FC236}">
                <a16:creationId xmlns:a16="http://schemas.microsoft.com/office/drawing/2014/main" id="{F930A9BD-8DDE-4B10-B413-363E7F82A9C5}"/>
              </a:ext>
            </a:extLst>
          </p:cNvPr>
          <p:cNvCxnSpPr>
            <a:cxnSpLocks/>
          </p:cNvCxnSpPr>
          <p:nvPr/>
        </p:nvCxnSpPr>
        <p:spPr bwMode="auto">
          <a:xfrm>
            <a:off x="4622561" y="4546260"/>
            <a:ext cx="0" cy="1063690"/>
          </a:xfrm>
          <a:prstGeom prst="line">
            <a:avLst/>
          </a:prstGeom>
          <a:noFill/>
          <a:ln w="57150">
            <a:solidFill>
              <a:srgbClr val="941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EF05F-EF00-43A4-9DD9-5A71AFE44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597" y="5664378"/>
            <a:ext cx="2214530" cy="587427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24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BAC </a:t>
            </a:r>
            <a:r>
              <a:rPr lang="fr-FR" sz="2400" b="1" dirty="0" err="1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AGOrA</a:t>
            </a:r>
            <a:endParaRPr lang="fr-FR" sz="2400" b="1" dirty="0">
              <a:solidFill>
                <a:schemeClr val="bg1"/>
              </a:solidFill>
              <a:latin typeface="Circular Std" panose="020B0604020101020102" pitchFamily="34" charset="77"/>
              <a:ea typeface="Times New Roman" panose="02020603050405020304" pitchFamily="18" charset="0"/>
              <a:cs typeface="Circular Std" panose="020B0604020101020102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09E279-4E66-49D0-98D0-40DBE2AD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58" y="2439873"/>
            <a:ext cx="2856342" cy="348160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t" anchorCtr="0" upright="1">
            <a:noAutofit/>
          </a:bodyPr>
          <a:lstStyle/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Cycle de 3 ans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PFMP de 22 semaines.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Apprentissage à partir de situations professionnelles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L'équilibre entre la gestion et la communication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La place de l'explicitation dans le processus d'apprentissage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dirty="0"/>
              <a:t>Inscription dans la logique de la famille de métiers GATL</a:t>
            </a:r>
            <a:endParaRPr lang="fr-FR" dirty="0">
              <a:latin typeface="Circular Std Book" panose="020B0604020101020102" pitchFamily="34" charset="77"/>
              <a:ea typeface="Times New Roman" panose="02020603050405020304" pitchFamily="18" charset="0"/>
              <a:cs typeface="Circular Std Book" panose="020B0604020101020102" pitchFamily="34" charset="77"/>
            </a:endParaRPr>
          </a:p>
        </p:txBody>
      </p:sp>
      <p:cxnSp>
        <p:nvCxnSpPr>
          <p:cNvPr id="14" name="Line 431">
            <a:extLst>
              <a:ext uri="{FF2B5EF4-FFF2-40B4-BE49-F238E27FC236}">
                <a16:creationId xmlns:a16="http://schemas.microsoft.com/office/drawing/2014/main" id="{1A813C6D-300F-4517-8A10-C34FE4158CFA}"/>
              </a:ext>
            </a:extLst>
          </p:cNvPr>
          <p:cNvCxnSpPr>
            <a:cxnSpLocks/>
          </p:cNvCxnSpPr>
          <p:nvPr/>
        </p:nvCxnSpPr>
        <p:spPr bwMode="auto">
          <a:xfrm>
            <a:off x="4274241" y="4454859"/>
            <a:ext cx="729915" cy="0"/>
          </a:xfrm>
          <a:prstGeom prst="line">
            <a:avLst/>
          </a:prstGeom>
          <a:noFill/>
          <a:ln w="57150">
            <a:solidFill>
              <a:srgbClr val="9411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96FCB2E-F040-4BDB-B022-5997E6E0ED58}"/>
              </a:ext>
            </a:extLst>
          </p:cNvPr>
          <p:cNvSpPr txBox="1"/>
          <p:nvPr/>
        </p:nvSpPr>
        <p:spPr>
          <a:xfrm>
            <a:off x="1" y="14693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8" dirty="0">
                <a:solidFill>
                  <a:srgbClr val="7030A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Les points forts de cette rénovation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96577-7B6C-48DA-98DF-5180911B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929" y="2358852"/>
            <a:ext cx="984903" cy="299062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6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BAC GA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7E7323-3D4C-460B-9AF6-7631558B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6" y="2039764"/>
            <a:ext cx="280710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20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Ce qui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F795E-6F77-4292-94E9-636BF91A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58" y="2051804"/>
            <a:ext cx="2856342" cy="388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20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Ce qui ne change pas</a:t>
            </a:r>
          </a:p>
        </p:txBody>
      </p:sp>
    </p:spTree>
    <p:extLst>
      <p:ext uri="{BB962C8B-B14F-4D97-AF65-F5344CB8AC3E}">
        <p14:creationId xmlns:p14="http://schemas.microsoft.com/office/powerpoint/2010/main" val="425176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3E258-6665-4BC1-A753-0979CECB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2.2</a:t>
            </a:r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Cycle de 3 ans, de la seconde GATL au BAC </a:t>
            </a:r>
            <a:r>
              <a:rPr lang="fr-FR" b="1" dirty="0" err="1">
                <a:solidFill>
                  <a:schemeClr val="tx1"/>
                </a:solidFill>
              </a:rPr>
              <a:t>AGOrA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929AAE-167B-48AE-A5CC-D84E98FCF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038779"/>
              </p:ext>
            </p:extLst>
          </p:nvPr>
        </p:nvGraphicFramePr>
        <p:xfrm>
          <a:off x="457201" y="1286937"/>
          <a:ext cx="8229600" cy="471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CF620A-2D6C-44F5-99E4-59263F3B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55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3E258-6665-4BC1-A753-0979CECB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2.3</a:t>
            </a:r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PFMP = Période de Formation en Milieu Professionnel (</a:t>
            </a:r>
            <a:r>
              <a:rPr lang="fr-FR" b="1" cap="none" dirty="0">
                <a:solidFill>
                  <a:schemeClr val="tx1"/>
                </a:solidFill>
              </a:rPr>
              <a:t>stage</a:t>
            </a:r>
            <a:r>
              <a:rPr lang="fr-FR" b="1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929AAE-167B-48AE-A5CC-D84E98FCF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8145"/>
              </p:ext>
            </p:extLst>
          </p:nvPr>
        </p:nvGraphicFramePr>
        <p:xfrm>
          <a:off x="457200" y="1877487"/>
          <a:ext cx="8229600" cy="248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CF620A-2D6C-44F5-99E4-59263F3B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21E96B1-62C4-4DD7-BBAD-A8F76BEA2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565887"/>
              </p:ext>
            </p:extLst>
          </p:nvPr>
        </p:nvGraphicFramePr>
        <p:xfrm>
          <a:off x="805400" y="4572000"/>
          <a:ext cx="7650502" cy="139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40113587-C6D8-40F3-8388-269A9B84353C}"/>
              </a:ext>
            </a:extLst>
          </p:cNvPr>
          <p:cNvSpPr/>
          <p:nvPr/>
        </p:nvSpPr>
        <p:spPr>
          <a:xfrm>
            <a:off x="3864401" y="5715148"/>
            <a:ext cx="3687097" cy="79338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Périodes indicatives susceptibles de modifications notamment en période de crise sanitaire</a:t>
            </a:r>
          </a:p>
        </p:txBody>
      </p:sp>
    </p:spTree>
    <p:extLst>
      <p:ext uri="{BB962C8B-B14F-4D97-AF65-F5344CB8AC3E}">
        <p14:creationId xmlns:p14="http://schemas.microsoft.com/office/powerpoint/2010/main" val="62716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DF6A5-BAC0-42B7-8C89-EFBA4EF6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2.6</a:t>
            </a:r>
            <a:r>
              <a:rPr lang="fr-FR" dirty="0"/>
              <a:t> </a:t>
            </a:r>
            <a:r>
              <a:rPr lang="fr-FR" b="1" dirty="0"/>
              <a:t>Evaluation sur 3 années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842EF-E104-47AE-A19A-DA89E8DD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C390A05-0048-4116-90F9-BE729EB65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10679"/>
              </p:ext>
            </p:extLst>
          </p:nvPr>
        </p:nvGraphicFramePr>
        <p:xfrm>
          <a:off x="266688" y="1281181"/>
          <a:ext cx="8610623" cy="501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59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19982-0479-4C1C-988C-FBE8372C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3.1 Missions exercées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115D2-4A22-495C-8A23-B1A65894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476296"/>
            <a:ext cx="8157411" cy="463574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Bac professionnel AGORA  prépare les élèves à apporter un appui aux dirigeants ou cadres en termes d'administration et de gestion.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Après la validation de ce Bac pro, les élèves seront capables d'exercer les missions suivantes :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lvl="0" indent="-342900">
              <a:lnSpc>
                <a:spcPct val="107000"/>
              </a:lnSpc>
              <a:spcAft>
                <a:spcPts val="800"/>
              </a:spcAft>
              <a:buClr>
                <a:srgbClr val="683086"/>
              </a:buClr>
              <a:buSzPct val="70000"/>
              <a:buFont typeface="Wingdings" panose="05000000000000000000" pitchFamily="2" charset="2"/>
              <a:buChar char=""/>
              <a:tabLst>
                <a:tab pos="457200" algn="l"/>
              </a:tabLst>
            </a:pPr>
            <a:r>
              <a:rPr lang="fr-F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gérer les relations avec les clients </a:t>
            </a:r>
          </a:p>
          <a:p>
            <a:pPr marL="901700" lvl="0" indent="-342900">
              <a:lnSpc>
                <a:spcPct val="107000"/>
              </a:lnSpc>
              <a:spcAft>
                <a:spcPts val="800"/>
              </a:spcAft>
              <a:buClr>
                <a:srgbClr val="683086"/>
              </a:buClr>
              <a:buSzPct val="70000"/>
              <a:buFont typeface="Wingdings" panose="05000000000000000000" pitchFamily="2" charset="2"/>
              <a:buChar char=""/>
              <a:tabLst>
                <a:tab pos="457200" algn="l"/>
              </a:tabLst>
            </a:pPr>
            <a:r>
              <a:rPr lang="fr-F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organiser et veiller sur l'activité de production </a:t>
            </a:r>
          </a:p>
          <a:p>
            <a:pPr marL="901700" lvl="0" indent="-342900">
              <a:lnSpc>
                <a:spcPct val="107000"/>
              </a:lnSpc>
              <a:spcAft>
                <a:spcPts val="800"/>
              </a:spcAft>
              <a:buClr>
                <a:srgbClr val="683086"/>
              </a:buClr>
              <a:buSzPct val="70000"/>
              <a:buFont typeface="Wingdings" panose="05000000000000000000" pitchFamily="2" charset="2"/>
              <a:buChar char=""/>
              <a:tabLst>
                <a:tab pos="457200" algn="l"/>
              </a:tabLst>
            </a:pPr>
            <a:r>
              <a:rPr lang="fr-F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Participer à la gestion du personnel</a:t>
            </a:r>
          </a:p>
          <a:p>
            <a:pPr marL="9017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missions sont susceptibles d'évoluer en fonction de la structure de travail et le poste occupé.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94B474-BC0F-40F9-95F9-0506793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E093A1-5E01-4CB2-B650-102C6821C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1"/>
          <a:stretch/>
        </p:blipFill>
        <p:spPr>
          <a:xfrm>
            <a:off x="6543675" y="2963466"/>
            <a:ext cx="2588424" cy="21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79EA6-D16E-4B45-807F-773C0807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3.2 Poursuites d’</a:t>
            </a:r>
            <a:r>
              <a:rPr lang="fr-FR" b="1" dirty="0" err="1">
                <a:solidFill>
                  <a:srgbClr val="FF0000"/>
                </a:solidFill>
              </a:rPr>
              <a:t>etudes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FB8F37-0005-4344-99C2-08743F2A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66338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600" dirty="0"/>
              <a:t>Il est possible de poursuivre la formation professionnelle par une STS </a:t>
            </a:r>
            <a:r>
              <a:rPr lang="fr-FR" dirty="0"/>
              <a:t> (Section de technicien supérieur)</a:t>
            </a:r>
          </a:p>
          <a:p>
            <a:pPr marL="0" indent="0">
              <a:lnSpc>
                <a:spcPct val="110000"/>
              </a:lnSpc>
              <a:buNone/>
            </a:pPr>
            <a:endParaRPr lang="fr-FR" dirty="0">
              <a:hlinkClick r:id="rId2"/>
            </a:endParaRP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Gestion de la PME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Support à l'action managériale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Comptabilité et gestion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Banque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Assurance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Négociation Digitalisation et Relation Client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Management Commercial Opérationnel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professions immobilières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notariat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Métiers de l'audiovisuel option gestion de production…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622300" indent="-35560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73C59-9EF6-4593-AF6E-CE77FA74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EE2E49-2DD5-41B1-8A69-8D84770E7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86" r="16731"/>
          <a:stretch/>
        </p:blipFill>
        <p:spPr>
          <a:xfrm>
            <a:off x="6613071" y="2543523"/>
            <a:ext cx="207372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2D0C2-66FD-49DF-8954-5B9744A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26" y="685802"/>
            <a:ext cx="5072274" cy="4166717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L’équipe du lycée Victor Lépine vous remercie de votre attention.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Nous sommes disponibles pour toutes questions.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67C95B-CF98-4A6C-B5B7-700896E20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0EF19B-989B-47C1-9BCF-26101BCC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57" y="101965"/>
            <a:ext cx="2977266" cy="36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3530" y="1469378"/>
            <a:ext cx="8441870" cy="46925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200" b="1" dirty="0">
                <a:solidFill>
                  <a:srgbClr val="6E008E"/>
                </a:solidFill>
              </a:rPr>
              <a:t>INTRODUCTION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200" b="1" u="sng" dirty="0">
                <a:solidFill>
                  <a:srgbClr val="6E008E"/>
                </a:solidFill>
              </a:rPr>
              <a:t>Généralités, cours, référentiel des activités et compétences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1.1</a:t>
            </a:r>
            <a:r>
              <a:rPr lang="fr-FR" sz="2000" dirty="0">
                <a:solidFill>
                  <a:srgbClr val="6E008E"/>
                </a:solidFill>
              </a:rPr>
              <a:t> Métiers visés, périmètre des missions et attendus du diplôme.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6E008E"/>
                </a:solidFill>
              </a:rPr>
              <a:t> 	</a:t>
            </a:r>
            <a:r>
              <a:rPr lang="fr-FR" sz="2000" dirty="0">
                <a:solidFill>
                  <a:srgbClr val="FF0000"/>
                </a:solidFill>
              </a:rPr>
              <a:t>1</a:t>
            </a:r>
            <a:r>
              <a:rPr lang="fr-FR" dirty="0">
                <a:solidFill>
                  <a:srgbClr val="FF0000"/>
                </a:solidFill>
              </a:rPr>
              <a:t>.2</a:t>
            </a:r>
            <a:r>
              <a:rPr lang="fr-FR" dirty="0">
                <a:solidFill>
                  <a:srgbClr val="9B008A"/>
                </a:solidFill>
              </a:rPr>
              <a:t> </a:t>
            </a:r>
            <a:r>
              <a:rPr lang="fr-FR" dirty="0">
                <a:solidFill>
                  <a:srgbClr val="6E008E"/>
                </a:solidFill>
              </a:rPr>
              <a:t>Les enseignements professionnels et généraux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dirty="0">
                <a:solidFill>
                  <a:srgbClr val="9B008A"/>
                </a:solidFill>
              </a:rPr>
              <a:t>	</a:t>
            </a:r>
            <a:r>
              <a:rPr lang="fr-FR" dirty="0">
                <a:solidFill>
                  <a:srgbClr val="FF0000"/>
                </a:solidFill>
              </a:rPr>
              <a:t>1.3</a:t>
            </a:r>
            <a:r>
              <a:rPr lang="fr-FR" dirty="0">
                <a:solidFill>
                  <a:srgbClr val="9B008A"/>
                </a:solidFill>
              </a:rPr>
              <a:t> </a:t>
            </a:r>
            <a:r>
              <a:rPr lang="fr-FR" dirty="0">
                <a:solidFill>
                  <a:srgbClr val="6E008E"/>
                </a:solidFill>
              </a:rPr>
              <a:t>Autres enseignements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1.4</a:t>
            </a:r>
            <a:r>
              <a:rPr lang="fr-FR" sz="2000" dirty="0">
                <a:solidFill>
                  <a:srgbClr val="6E008E"/>
                </a:solidFill>
              </a:rPr>
              <a:t> L’essentiel côté professionnel : 3 pôles d’activités / 3 blocs de compétences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200" b="1" u="sng" dirty="0">
                <a:solidFill>
                  <a:srgbClr val="6E008E"/>
                </a:solidFill>
              </a:rPr>
              <a:t>Les spécificités du BAC AGORA expliquées 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dirty="0">
                <a:solidFill>
                  <a:srgbClr val="FF0000"/>
                </a:solidFill>
              </a:rPr>
              <a:t>	2.1 </a:t>
            </a:r>
            <a:r>
              <a:rPr lang="fr-FR" dirty="0">
                <a:solidFill>
                  <a:srgbClr val="6E008E"/>
                </a:solidFill>
              </a:rPr>
              <a:t>Ce qui change / ce qui ne change pas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dirty="0">
                <a:solidFill>
                  <a:srgbClr val="9B008A"/>
                </a:solidFill>
              </a:rPr>
              <a:t>	</a:t>
            </a:r>
            <a:r>
              <a:rPr lang="fr-FR" dirty="0">
                <a:solidFill>
                  <a:srgbClr val="FF0000"/>
                </a:solidFill>
              </a:rPr>
              <a:t>2.2</a:t>
            </a:r>
            <a:r>
              <a:rPr lang="fr-FR" dirty="0">
                <a:solidFill>
                  <a:srgbClr val="9B008A"/>
                </a:solidFill>
              </a:rPr>
              <a:t> </a:t>
            </a:r>
            <a:r>
              <a:rPr lang="fr-FR" dirty="0">
                <a:solidFill>
                  <a:srgbClr val="6E008E"/>
                </a:solidFill>
              </a:rPr>
              <a:t>Cycle de 3 ans, de la seconde GATL au BAC </a:t>
            </a:r>
            <a:r>
              <a:rPr lang="fr-FR" dirty="0" err="1">
                <a:solidFill>
                  <a:srgbClr val="6E008E"/>
                </a:solidFill>
              </a:rPr>
              <a:t>AGOrA</a:t>
            </a:r>
            <a:endParaRPr lang="fr-FR" dirty="0">
              <a:solidFill>
                <a:srgbClr val="6E008E"/>
              </a:solidFill>
            </a:endParaRP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dirty="0">
                <a:solidFill>
                  <a:srgbClr val="9B008A"/>
                </a:solidFill>
              </a:rPr>
              <a:t>	</a:t>
            </a:r>
            <a:r>
              <a:rPr lang="fr-FR" dirty="0">
                <a:solidFill>
                  <a:srgbClr val="FF0000"/>
                </a:solidFill>
              </a:rPr>
              <a:t>2.3</a:t>
            </a:r>
            <a:r>
              <a:rPr lang="fr-FR" dirty="0">
                <a:solidFill>
                  <a:srgbClr val="9B008A"/>
                </a:solidFill>
              </a:rPr>
              <a:t> </a:t>
            </a:r>
            <a:r>
              <a:rPr lang="fr-FR" dirty="0">
                <a:solidFill>
                  <a:srgbClr val="6E008E"/>
                </a:solidFill>
              </a:rPr>
              <a:t>PFMP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r>
              <a:rPr lang="fr-FR" dirty="0">
                <a:solidFill>
                  <a:srgbClr val="9B008A"/>
                </a:solidFill>
              </a:rPr>
              <a:t>	</a:t>
            </a:r>
            <a:r>
              <a:rPr lang="fr-FR" dirty="0">
                <a:solidFill>
                  <a:srgbClr val="FF0000"/>
                </a:solidFill>
              </a:rPr>
              <a:t>2.4</a:t>
            </a:r>
            <a:r>
              <a:rPr lang="fr-FR" dirty="0">
                <a:solidFill>
                  <a:srgbClr val="9B008A"/>
                </a:solidFill>
              </a:rPr>
              <a:t> </a:t>
            </a:r>
            <a:r>
              <a:rPr lang="fr-FR" dirty="0">
                <a:solidFill>
                  <a:srgbClr val="6E008E"/>
                </a:solidFill>
              </a:rPr>
              <a:t>Evaluation sur 3 ans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 startAt="3"/>
            </a:pPr>
            <a:r>
              <a:rPr lang="fr-FR" sz="2200" b="1" u="sng" dirty="0">
                <a:solidFill>
                  <a:srgbClr val="6E008E"/>
                </a:solidFill>
              </a:rPr>
              <a:t>Après de le BAC professionnel AGORA</a:t>
            </a:r>
          </a:p>
          <a:p>
            <a:pPr marL="444500" indent="0" algn="just">
              <a:buClr>
                <a:srgbClr val="FF0000"/>
              </a:buClr>
              <a:buSzPct val="120000"/>
              <a:buNone/>
            </a:pPr>
            <a:r>
              <a:rPr lang="fr-FR" sz="2100" dirty="0">
                <a:solidFill>
                  <a:srgbClr val="FF0000"/>
                </a:solidFill>
              </a:rPr>
              <a:t>3.1 </a:t>
            </a:r>
            <a:r>
              <a:rPr lang="fr-FR" sz="2100" dirty="0">
                <a:solidFill>
                  <a:srgbClr val="683086"/>
                </a:solidFill>
              </a:rPr>
              <a:t>les missions pour un bachelier AGORA</a:t>
            </a:r>
          </a:p>
          <a:p>
            <a:pPr marL="444500" indent="0" algn="just">
              <a:buClr>
                <a:srgbClr val="FF0000"/>
              </a:buClr>
              <a:buSzPct val="120000"/>
              <a:buNone/>
            </a:pPr>
            <a:r>
              <a:rPr lang="fr-FR" sz="2100" dirty="0">
                <a:solidFill>
                  <a:srgbClr val="FF0000"/>
                </a:solidFill>
              </a:rPr>
              <a:t>3.2 </a:t>
            </a:r>
            <a:r>
              <a:rPr lang="fr-FR" sz="2100" dirty="0">
                <a:solidFill>
                  <a:srgbClr val="683086"/>
                </a:solidFill>
              </a:rPr>
              <a:t>La poursuite d’études</a:t>
            </a:r>
          </a:p>
        </p:txBody>
      </p:sp>
    </p:spTree>
    <p:extLst>
      <p:ext uri="{BB962C8B-B14F-4D97-AF65-F5344CB8AC3E}">
        <p14:creationId xmlns:p14="http://schemas.microsoft.com/office/powerpoint/2010/main" val="325029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3F7EA-30B1-45A8-A028-8842633C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8071900" cy="2038350"/>
          </a:xfrm>
        </p:spPr>
        <p:txBody>
          <a:bodyPr>
            <a:normAutofit fontScale="90000"/>
          </a:bodyPr>
          <a:lstStyle/>
          <a:p>
            <a:r>
              <a:rPr lang="fr-FR" sz="2500" b="1" dirty="0"/>
              <a:t>INTRODUCTION : </a:t>
            </a:r>
            <a:br>
              <a:rPr lang="fr-FR" sz="2500" b="1" dirty="0"/>
            </a:br>
            <a:r>
              <a:rPr lang="fr-FR" sz="2500" dirty="0"/>
              <a:t>Quand le BAC professionnel gestion administration devient le bac professionnel </a:t>
            </a:r>
            <a:r>
              <a:rPr lang="fr-FR" sz="2500" dirty="0" err="1"/>
              <a:t>AGoRa</a:t>
            </a:r>
            <a:br>
              <a:rPr lang="fr-FR" sz="2500" dirty="0"/>
            </a:br>
            <a:br>
              <a:rPr lang="fr-FR" sz="2500" dirty="0"/>
            </a:br>
            <a:endParaRPr lang="fr-FR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DB7379-6435-4DFD-B06B-91DF5101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479BDA-4482-41DF-B480-16D66C321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031" y="1828800"/>
            <a:ext cx="7881937" cy="39624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400" dirty="0"/>
              <a:t> </a:t>
            </a:r>
            <a:r>
              <a:rPr lang="fr-FR" sz="3200" b="1" dirty="0"/>
              <a:t>Pourquoi une rénovation du bac pro GA ?</a:t>
            </a:r>
            <a:endParaRPr lang="fr-FR" sz="3200" dirty="0"/>
          </a:p>
          <a:p>
            <a:pPr>
              <a:lnSpc>
                <a:spcPct val="150000"/>
              </a:lnSpc>
            </a:pPr>
            <a:r>
              <a:rPr lang="fr-FR" sz="2400" dirty="0"/>
              <a:t>  améliorer sa lisibilité par les familles et les professionnels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 S’intégrer dans une famille de métiers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 faciliter une insertion plus large dans tous types d’organisations (petites ou grandes organisations, services publics, associations…)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 permettre aux élèves de poursuivre des études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198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99CCDEC-94B0-0B4E-8A0A-F01FEEEC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44426" y="4216962"/>
            <a:ext cx="2286113" cy="195596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4433072-029D-40E0-9055-B3CBB9BBE097}"/>
              </a:ext>
            </a:extLst>
          </p:cNvPr>
          <p:cNvSpPr txBox="1"/>
          <p:nvPr/>
        </p:nvSpPr>
        <p:spPr>
          <a:xfrm>
            <a:off x="3654765" y="3717421"/>
            <a:ext cx="515154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4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Tous les secteurs d’activités</a:t>
            </a:r>
          </a:p>
          <a:p>
            <a:pPr lvl="0" algn="r"/>
            <a:r>
              <a:rPr lang="fr-FR" sz="24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Toutes les branches professionnelles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Industrie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Artisanat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Médico-social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Services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Immobilier</a:t>
            </a:r>
          </a:p>
          <a:p>
            <a:pPr algn="r"/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Etc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algn="r"/>
            <a:endParaRPr lang="fr-FR" sz="135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A2BAE9E-8F2E-A046-AF4E-C86290DD2BA3}"/>
              </a:ext>
            </a:extLst>
          </p:cNvPr>
          <p:cNvSpPr txBox="1"/>
          <p:nvPr/>
        </p:nvSpPr>
        <p:spPr>
          <a:xfrm>
            <a:off x="4572000" y="1407475"/>
            <a:ext cx="284623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Toutes les tailles d’organisations</a:t>
            </a:r>
          </a:p>
          <a:p>
            <a:pPr lvl="0"/>
            <a:endParaRPr lang="fr-FR" sz="135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Très petites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Petites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Moyennes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Grandes</a:t>
            </a:r>
            <a:endParaRPr lang="fr-FR" sz="105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565C01-7819-BC45-BE30-AD38BF5F5963}"/>
              </a:ext>
            </a:extLst>
          </p:cNvPr>
          <p:cNvSpPr txBox="1"/>
          <p:nvPr/>
        </p:nvSpPr>
        <p:spPr>
          <a:xfrm>
            <a:off x="62187" y="1543306"/>
            <a:ext cx="388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38" dirty="0">
                <a:latin typeface="Circular Std" panose="020B0604020101020102" pitchFamily="34" charset="77"/>
                <a:cs typeface="Circular Std" panose="020B0604020101020102" pitchFamily="34" charset="77"/>
              </a:rPr>
              <a:t>Les métiers de l’assistance à la gestion concernent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EF3B2F-15ED-164D-A5F4-3FCC653625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043" y="3554218"/>
            <a:ext cx="2154854" cy="18343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24D6AE-DF28-6745-889C-5FEFD4E5E4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0358" y="1604176"/>
            <a:ext cx="1724286" cy="17948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342DD6-F0F9-4E46-B16D-6BDC5286A0F6}"/>
              </a:ext>
            </a:extLst>
          </p:cNvPr>
          <p:cNvSpPr txBox="1"/>
          <p:nvPr/>
        </p:nvSpPr>
        <p:spPr>
          <a:xfrm>
            <a:off x="103741" y="2414896"/>
            <a:ext cx="3671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Tous les types d’organisations</a:t>
            </a:r>
          </a:p>
          <a:p>
            <a:pPr lvl="0" algn="r"/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Entreprises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Associations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Fondations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Hôpitaux 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Mairies</a:t>
            </a:r>
          </a:p>
          <a:p>
            <a:pPr lvl="0" algn="r"/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</a:rPr>
              <a:t>Etc</a:t>
            </a:r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EA735C-46B5-4753-9BFB-2DC80793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1.1 GENERALITES, Métiers visés</a:t>
            </a:r>
            <a:r>
              <a:rPr lang="fr-FR" sz="2800" b="1" dirty="0">
                <a:solidFill>
                  <a:schemeClr val="tx1"/>
                </a:solidFill>
              </a:rPr>
              <a:t>, périmètre des missions et attendus du diplôme</a:t>
            </a:r>
            <a:endParaRPr lang="fr-FR" sz="2800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3364329E-C093-4E37-A1D4-36832BE7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4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2" y="7563483"/>
            <a:ext cx="94759" cy="8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25833"/>
              </p:ext>
            </p:extLst>
          </p:nvPr>
        </p:nvGraphicFramePr>
        <p:xfrm>
          <a:off x="115910" y="1295497"/>
          <a:ext cx="8912180" cy="496995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35938">
                  <a:extLst>
                    <a:ext uri="{9D8B030D-6E8A-4147-A177-3AD203B41FA5}">
                      <a16:colId xmlns:a16="http://schemas.microsoft.com/office/drawing/2014/main" val="2174693523"/>
                    </a:ext>
                  </a:extLst>
                </a:gridCol>
                <a:gridCol w="2318616">
                  <a:extLst>
                    <a:ext uri="{9D8B030D-6E8A-4147-A177-3AD203B41FA5}">
                      <a16:colId xmlns:a16="http://schemas.microsoft.com/office/drawing/2014/main" val="2915676041"/>
                    </a:ext>
                  </a:extLst>
                </a:gridCol>
                <a:gridCol w="3557626">
                  <a:extLst>
                    <a:ext uri="{9D8B030D-6E8A-4147-A177-3AD203B41FA5}">
                      <a16:colId xmlns:a16="http://schemas.microsoft.com/office/drawing/2014/main" val="2968028042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COURANTES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SPECIFIQUES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26545"/>
                  </a:ext>
                </a:extLst>
              </a:tr>
              <a:tr h="4168963">
                <a:tc>
                  <a:txBody>
                    <a:bodyPr/>
                    <a:lstStyle/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de gestion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administratif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de gestion administrative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Employé administratif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administratif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 administratif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Technicien des services administratifs</a:t>
                      </a:r>
                    </a:p>
                    <a:p>
                      <a:pPr marL="342900" indent="-1651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Adjoint administratif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endParaRPr lang="fr-F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Secrétaire-assistant juridique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Secrétaire-assistant médical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de gestion locative en immobilier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administratif logistique transport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Employé de gestion de copropriété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digital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ressources humaines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 de mairie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comptable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90903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7B8179DD-F24B-4FBB-AE38-B8AB77AF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99" y="0"/>
            <a:ext cx="8442101" cy="1286937"/>
          </a:xfrm>
        </p:spPr>
        <p:txBody>
          <a:bodyPr/>
          <a:lstStyle/>
          <a:p>
            <a:r>
              <a:rPr lang="fr-FR" sz="2800" b="1" dirty="0"/>
              <a:t>Intitulés des emplois aux </a:t>
            </a:r>
            <a:r>
              <a:rPr lang="fr-FR" sz="2800" b="1" dirty="0">
                <a:solidFill>
                  <a:srgbClr val="FF0000"/>
                </a:solidFill>
              </a:rPr>
              <a:t>appellations variées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D33DAC-F993-4A44-A144-7300C4EF2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169" y="1383060"/>
            <a:ext cx="2128392" cy="1556177"/>
          </a:xfrm>
          <a:prstGeom prst="rect">
            <a:avLst/>
          </a:prstGeom>
        </p:spPr>
      </p:pic>
      <p:pic>
        <p:nvPicPr>
          <p:cNvPr id="14" name="Image 13" descr="Une image contenant table, homme, gens, groupe&#10;&#10;Description générée automatiquement">
            <a:extLst>
              <a:ext uri="{FF2B5EF4-FFF2-40B4-BE49-F238E27FC236}">
                <a16:creationId xmlns:a16="http://schemas.microsoft.com/office/drawing/2014/main" id="{EDC608CE-45CA-47AD-8245-B278DA491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009" y="4623551"/>
            <a:ext cx="2009612" cy="1513096"/>
          </a:xfrm>
          <a:prstGeom prst="rect">
            <a:avLst/>
          </a:prstGeom>
        </p:spPr>
      </p:pic>
      <p:pic>
        <p:nvPicPr>
          <p:cNvPr id="18" name="Image 17" descr="Une image contenant accessoire, journal, signe&#10;&#10;Description générée automatiquement">
            <a:extLst>
              <a:ext uri="{FF2B5EF4-FFF2-40B4-BE49-F238E27FC236}">
                <a16:creationId xmlns:a16="http://schemas.microsoft.com/office/drawing/2014/main" id="{D1DE1848-B780-4FD5-9054-31B277854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832" y="3179707"/>
            <a:ext cx="2353066" cy="1203374"/>
          </a:xfrm>
          <a:prstGeom prst="rect">
            <a:avLst/>
          </a:prstGeom>
        </p:spPr>
      </p:pic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2F43E523-BB44-4B14-9493-3F715336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6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64C1AA-9550-BA4B-88AB-C99C4E5614B4}"/>
              </a:ext>
            </a:extLst>
          </p:cNvPr>
          <p:cNvSpPr txBox="1"/>
          <p:nvPr/>
        </p:nvSpPr>
        <p:spPr>
          <a:xfrm>
            <a:off x="684213" y="2292304"/>
            <a:ext cx="6109393" cy="132343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Prendre en charge différentes dimensions d’assistance à la gestion des </a:t>
            </a:r>
            <a:r>
              <a:rPr lang="fr-FR" sz="2000" b="1" dirty="0">
                <a:solidFill>
                  <a:srgbClr val="FF0000"/>
                </a:solidFill>
              </a:rPr>
              <a:t>relations avec les tiers </a:t>
            </a:r>
            <a:r>
              <a:rPr lang="fr-FR" sz="2000" dirty="0"/>
              <a:t>(clients, usagers, adhérents, fournisseurs, prestataires de service), et d’assistance aux opérations internes de l’entité.</a:t>
            </a:r>
            <a:endParaRPr lang="fr-FR" sz="20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16F8-0447-AE43-B5B3-1C84FC8EDEB6}"/>
              </a:ext>
            </a:extLst>
          </p:cNvPr>
          <p:cNvSpPr txBox="1"/>
          <p:nvPr/>
        </p:nvSpPr>
        <p:spPr>
          <a:xfrm>
            <a:off x="684213" y="3753281"/>
            <a:ext cx="6109393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dirty="0"/>
              <a:t>Assurer l’interface entre les différents </a:t>
            </a:r>
            <a:r>
              <a:rPr lang="fr-FR" sz="2000" b="1" dirty="0">
                <a:solidFill>
                  <a:srgbClr val="FF0000"/>
                </a:solidFill>
              </a:rPr>
              <a:t>acteurs internes et externes </a:t>
            </a:r>
            <a:r>
              <a:rPr lang="fr-FR" sz="2000" dirty="0"/>
              <a:t>de l’organisation.</a:t>
            </a:r>
            <a:endParaRPr lang="fr-FR" sz="20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C4A80-3852-1140-B7CC-95BF96CFA080}"/>
              </a:ext>
            </a:extLst>
          </p:cNvPr>
          <p:cNvSpPr txBox="1"/>
          <p:nvPr/>
        </p:nvSpPr>
        <p:spPr>
          <a:xfrm>
            <a:off x="684213" y="4567425"/>
            <a:ext cx="6109393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dirty="0"/>
              <a:t>Inscrire l’action administrative au cœur des systèmes d’information et des évolutions </a:t>
            </a:r>
            <a:r>
              <a:rPr lang="fr-FR" sz="2000" b="1" dirty="0">
                <a:solidFill>
                  <a:srgbClr val="FF0000"/>
                </a:solidFill>
              </a:rPr>
              <a:t>numériques.</a:t>
            </a:r>
            <a:endParaRPr lang="fr-FR" sz="20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65CE9-1DFE-1D4B-8B16-4F05599A1E36}"/>
              </a:ext>
            </a:extLst>
          </p:cNvPr>
          <p:cNvSpPr txBox="1"/>
          <p:nvPr/>
        </p:nvSpPr>
        <p:spPr>
          <a:xfrm>
            <a:off x="684213" y="5410651"/>
            <a:ext cx="6109393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lvl="2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2000" dirty="0"/>
              <a:t>Participer à l’organisation et à la gestion matérielle d’un service ou de l’entité.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D67FD1-2391-43CB-A711-F5F2609A0023}"/>
              </a:ext>
            </a:extLst>
          </p:cNvPr>
          <p:cNvSpPr/>
          <p:nvPr/>
        </p:nvSpPr>
        <p:spPr>
          <a:xfrm>
            <a:off x="684213" y="1395023"/>
            <a:ext cx="8337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2200" dirty="0"/>
              <a:t>Le titulaire du Bac peut être conduit à </a:t>
            </a:r>
          </a:p>
          <a:p>
            <a:pPr marL="0" lvl="4" algn="just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2200" dirty="0"/>
              <a:t>(dans la limite de sa responsabilité et de son autonomie) :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83C648-292C-4F18-85B5-29F491DED1F3}"/>
              </a:ext>
            </a:extLst>
          </p:cNvPr>
          <p:cNvSpPr txBox="1"/>
          <p:nvPr/>
        </p:nvSpPr>
        <p:spPr>
          <a:xfrm>
            <a:off x="6911976" y="2291731"/>
            <a:ext cx="182634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5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0488A2D-9D23-4B5B-965E-240C8B60EFC1}"/>
              </a:ext>
            </a:extLst>
          </p:cNvPr>
          <p:cNvSpPr txBox="1"/>
          <p:nvPr/>
        </p:nvSpPr>
        <p:spPr>
          <a:xfrm>
            <a:off x="6916548" y="3736428"/>
            <a:ext cx="182634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6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1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D61004F5-7709-40CC-8EFB-832F4C1732BA}"/>
              </a:ext>
            </a:extLst>
          </p:cNvPr>
          <p:cNvSpPr txBox="1"/>
          <p:nvPr/>
        </p:nvSpPr>
        <p:spPr>
          <a:xfrm>
            <a:off x="6911976" y="4565763"/>
            <a:ext cx="1826340" cy="72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5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FCFF1A81-7DC9-4086-9A4B-D6CB51CEF8B0}"/>
              </a:ext>
            </a:extLst>
          </p:cNvPr>
          <p:cNvSpPr txBox="1"/>
          <p:nvPr/>
        </p:nvSpPr>
        <p:spPr>
          <a:xfrm>
            <a:off x="6916548" y="5410651"/>
            <a:ext cx="1826340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3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2D9ACD3-1CC2-434B-935A-A7E3A72C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1.1 </a:t>
            </a:r>
            <a:r>
              <a:rPr lang="fr-FR" sz="2800" b="1" dirty="0">
                <a:solidFill>
                  <a:schemeClr val="tx1"/>
                </a:solidFill>
              </a:rPr>
              <a:t>Métiers visés, </a:t>
            </a:r>
            <a:r>
              <a:rPr lang="fr-FR" sz="2800" b="1" dirty="0">
                <a:solidFill>
                  <a:srgbClr val="FF0000"/>
                </a:solidFill>
              </a:rPr>
              <a:t>périmètre des missions </a:t>
            </a:r>
            <a:r>
              <a:rPr lang="fr-FR" sz="2800" b="1" dirty="0">
                <a:solidFill>
                  <a:schemeClr val="tx1"/>
                </a:solidFill>
              </a:rPr>
              <a:t>et 									attendus du diplôme</a:t>
            </a:r>
            <a:endParaRPr lang="fr-FR" dirty="0"/>
          </a:p>
        </p:txBody>
      </p:sp>
      <p:pic>
        <p:nvPicPr>
          <p:cNvPr id="32" name="Image 31" descr="Une image contenant chaîne&#10;&#10;Description générée automatiquement">
            <a:extLst>
              <a:ext uri="{FF2B5EF4-FFF2-40B4-BE49-F238E27FC236}">
                <a16:creationId xmlns:a16="http://schemas.microsoft.com/office/drawing/2014/main" id="{92EA89FE-1C85-41FD-8633-D0FE9EE4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610" y="2302245"/>
            <a:ext cx="1795071" cy="1256243"/>
          </a:xfrm>
          <a:prstGeom prst="rect">
            <a:avLst/>
          </a:prstGeom>
        </p:spPr>
      </p:pic>
      <p:pic>
        <p:nvPicPr>
          <p:cNvPr id="34" name="Image 3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FF4C460-2822-4CA4-AF1F-B8F4675B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610" y="3753280"/>
            <a:ext cx="1810706" cy="690869"/>
          </a:xfrm>
          <a:prstGeom prst="rect">
            <a:avLst/>
          </a:prstGeom>
        </p:spPr>
      </p:pic>
      <p:pic>
        <p:nvPicPr>
          <p:cNvPr id="36" name="Image 35" descr="Une image contenant personne, intérieur, tenant, main&#10;&#10;Description générée automatiquement">
            <a:extLst>
              <a:ext uri="{FF2B5EF4-FFF2-40B4-BE49-F238E27FC236}">
                <a16:creationId xmlns:a16="http://schemas.microsoft.com/office/drawing/2014/main" id="{376591F9-58AE-4025-B102-66D537B45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342" y="4581316"/>
            <a:ext cx="1633242" cy="700333"/>
          </a:xfrm>
          <a:prstGeom prst="rect">
            <a:avLst/>
          </a:prstGeom>
        </p:spPr>
      </p:pic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E5E68BD0-1932-42FE-9A8B-19ED8D43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 dirty="0">
              <a:solidFill>
                <a:srgbClr val="7B00A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t="9860" b="13138"/>
          <a:stretch/>
        </p:blipFill>
        <p:spPr>
          <a:xfrm>
            <a:off x="7105074" y="5410651"/>
            <a:ext cx="145577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1.1 </a:t>
            </a:r>
            <a:r>
              <a:rPr lang="fr-FR" sz="2800" b="1" dirty="0">
                <a:solidFill>
                  <a:schemeClr val="tx1"/>
                </a:solidFill>
              </a:rPr>
              <a:t>Métiers visés, périmètre des missions et 									</a:t>
            </a:r>
            <a:r>
              <a:rPr lang="fr-FR" sz="2800" b="1" dirty="0">
                <a:solidFill>
                  <a:srgbClr val="FF0000"/>
                </a:solidFill>
              </a:rPr>
              <a:t>attendus du diplôme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7</a:t>
            </a:fld>
            <a:endParaRPr lang="fr-FR" dirty="0">
              <a:solidFill>
                <a:srgbClr val="7B00AC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98144" y="1631628"/>
            <a:ext cx="8188656" cy="439737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Maîtrise de la langue française tant pour l’expression orale que pour l’expression écrite.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Une « posture de service et d’assistance » :</a:t>
            </a:r>
          </a:p>
          <a:p>
            <a:pPr lvl="1" algn="just"/>
            <a:r>
              <a:rPr lang="fr-FR" sz="1600" dirty="0"/>
              <a:t>adaptation à la situation professionnelle en tenant compte </a:t>
            </a:r>
          </a:p>
          <a:p>
            <a:pPr marL="457200" lvl="1" indent="0" algn="just">
              <a:buNone/>
            </a:pPr>
            <a:r>
              <a:rPr lang="fr-FR" sz="1600" dirty="0"/>
              <a:t>des interlocuteurs, de la structure et des processus administratifs ;</a:t>
            </a:r>
          </a:p>
          <a:p>
            <a:pPr lvl="1" algn="just"/>
            <a:r>
              <a:rPr lang="fr-FR" sz="1600" dirty="0"/>
              <a:t>respect des consignes et des procédures ;</a:t>
            </a:r>
          </a:p>
          <a:p>
            <a:pPr lvl="1" algn="just"/>
            <a:r>
              <a:rPr lang="fr-FR" sz="1600" dirty="0"/>
              <a:t>rigueur d’organisation ;</a:t>
            </a:r>
          </a:p>
          <a:p>
            <a:pPr lvl="1" algn="just"/>
            <a:r>
              <a:rPr lang="fr-FR" sz="1600" dirty="0"/>
              <a:t>adaptabilité.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nouveaux usages dans le domaine du numérique.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connaissances plus précises en matière juridique.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connaissances opérationnelles en matière comptable et comprendre le sens des opérations réalisées.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CB4E0D-1A50-4DD4-ABB0-3F8C4AFB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29" y="2171699"/>
            <a:ext cx="2155371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0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9C837-33FB-4235-9324-E1013E20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1.2</a:t>
            </a:r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LES ENSEIGNEMENTS PROFESSIONNELS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	 ET GENERAUX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68BC210-6D10-4900-969B-441BAC2EA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259253"/>
              </p:ext>
            </p:extLst>
          </p:nvPr>
        </p:nvGraphicFramePr>
        <p:xfrm>
          <a:off x="285750" y="1476375"/>
          <a:ext cx="8572500" cy="438558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580164">
                  <a:extLst>
                    <a:ext uri="{9D8B030D-6E8A-4147-A177-3AD203B41FA5}">
                      <a16:colId xmlns:a16="http://schemas.microsoft.com/office/drawing/2014/main" val="2661430946"/>
                    </a:ext>
                  </a:extLst>
                </a:gridCol>
                <a:gridCol w="3992336">
                  <a:extLst>
                    <a:ext uri="{9D8B030D-6E8A-4147-A177-3AD203B41FA5}">
                      <a16:colId xmlns:a16="http://schemas.microsoft.com/office/drawing/2014/main" val="3237241670"/>
                    </a:ext>
                  </a:extLst>
                </a:gridCol>
              </a:tblGrid>
              <a:tr h="654989"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ENSEIGNEMENTS PROFESSIONNELS</a:t>
                      </a:r>
                      <a:endParaRPr lang="fr-FR" sz="2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DejaVu Sans" panose="020B0603030804020204" pitchFamily="34" charset="0"/>
                      </a:endParaRPr>
                    </a:p>
                  </a:txBody>
                  <a:tcPr marL="73473" marR="73473" marT="73473" marB="73473" anchor="ctr">
                    <a:solidFill>
                      <a:srgbClr val="683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ENSEIGNEMENTS GÉNÉRAUX</a:t>
                      </a:r>
                      <a:endParaRPr lang="fr-FR" sz="2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DejaVu Sans" panose="020B0603030804020204" pitchFamily="34" charset="0"/>
                      </a:endParaRPr>
                    </a:p>
                  </a:txBody>
                  <a:tcPr marL="73473" marR="73473" marT="73473" marB="73473" anchor="ctr">
                    <a:solidFill>
                      <a:srgbClr val="683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6058"/>
                  </a:ext>
                </a:extLst>
              </a:tr>
              <a:tr h="3730593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Prévention Sécurité Environnement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Economie-Droit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Enseignements professionnels 3 pôles :</a:t>
                      </a:r>
                    </a:p>
                    <a:p>
                      <a:pPr marL="538163" lvl="1" indent="-342900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fr-FR" sz="2000" dirty="0">
                          <a:effectLst/>
                        </a:rPr>
                        <a:t>Pôle 1 – Gestion des relations avec les clients, les usagers et les adhérents</a:t>
                      </a:r>
                    </a:p>
                    <a:p>
                      <a:pPr marL="538163" lvl="1" indent="-342900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fr-FR" sz="2000" dirty="0">
                          <a:effectLst/>
                        </a:rPr>
                        <a:t>Pôle 2 – Organisation et suivi de l’activité de production (de biens ou de services)</a:t>
                      </a:r>
                    </a:p>
                    <a:p>
                      <a:pPr marL="538163" lvl="1" indent="-342900" algn="l" fontAlgn="t">
                        <a:buFont typeface="Wingdings" panose="05000000000000000000" pitchFamily="2" charset="2"/>
                        <a:buChar char="§"/>
                      </a:pPr>
                      <a:r>
                        <a:rPr lang="fr-FR" sz="2000" dirty="0">
                          <a:effectLst/>
                        </a:rPr>
                        <a:t>Pôle 3 – Administration du personnel</a:t>
                      </a:r>
                    </a:p>
                  </a:txBody>
                  <a:tcPr marL="73473" marR="73473" marT="73473" marB="73473" anchor="ctr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Français Histoire Géographie &amp; Enseignement Moral et Civique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Mathématiques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LV1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LV2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Arts appliqués et cultures artistiques Education Physique et Sportive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Accompagnement personnalisé</a:t>
                      </a:r>
                    </a:p>
                  </a:txBody>
                  <a:tcPr marL="73473" marR="73473" marT="73473" marB="73473" anchor="ctr"/>
                </a:tc>
                <a:extLst>
                  <a:ext uri="{0D108BD9-81ED-4DB2-BD59-A6C34878D82A}">
                    <a16:rowId xmlns:a16="http://schemas.microsoft.com/office/drawing/2014/main" val="232182933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2FE1B-F401-4910-9410-915E5B1E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4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AE3B7-249E-4EB4-B1C0-B66F1771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1.3</a:t>
            </a:r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LES AUTRES ENSEIGNEMENTS.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1676282-5B56-415C-8EA2-C31564DFF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26789"/>
              </p:ext>
            </p:extLst>
          </p:nvPr>
        </p:nvGraphicFramePr>
        <p:xfrm>
          <a:off x="303663" y="1372489"/>
          <a:ext cx="8611737" cy="468541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611737">
                  <a:extLst>
                    <a:ext uri="{9D8B030D-6E8A-4147-A177-3AD203B41FA5}">
                      <a16:colId xmlns:a16="http://schemas.microsoft.com/office/drawing/2014/main" val="783333742"/>
                    </a:ext>
                  </a:extLst>
                </a:gridCol>
              </a:tblGrid>
              <a:tr h="194575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dirty="0">
                          <a:effectLst/>
                        </a:rPr>
                        <a:t>LA CO-INTERVENTION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Heures de cours assurées par le professeur de la spécialité professionnelle</a:t>
                      </a:r>
                    </a:p>
                    <a:p>
                      <a:pPr algn="l" fontAlgn="t"/>
                      <a:r>
                        <a:rPr lang="fr-FR" sz="1800" dirty="0">
                          <a:effectLst/>
                        </a:rPr>
                        <a:t> 	+ professeur enseignant le français 	+ enseignant les mathématiques. </a:t>
                      </a:r>
                    </a:p>
                    <a:p>
                      <a:pPr algn="l" fontAlgn="t"/>
                      <a:endParaRPr lang="fr-FR" sz="1200" dirty="0">
                        <a:effectLst/>
                      </a:endParaRPr>
                    </a:p>
                    <a:p>
                      <a:pPr algn="ctr" fontAlgn="t"/>
                      <a:r>
                        <a:rPr lang="fr-FR" sz="1800" u="sng" dirty="0">
                          <a:effectLst/>
                        </a:rPr>
                        <a:t>Objectif</a:t>
                      </a:r>
                      <a:r>
                        <a:rPr lang="fr-FR" sz="1800" dirty="0">
                          <a:effectLst/>
                        </a:rPr>
                        <a:t> : s’approprier le sens des enseignements généraux dans un contexte et une perspective professionnels destinés à renforcer leurs acquis.</a:t>
                      </a:r>
                    </a:p>
                  </a:txBody>
                  <a:tcPr marL="74977" marR="74977" marT="74977" marB="7497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57181"/>
                  </a:ext>
                </a:extLst>
              </a:tr>
              <a:tr h="1492775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dirty="0">
                          <a:effectLst/>
                        </a:rPr>
                        <a:t>LE CHEF D’ŒUVRE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Heures en classe de 1</a:t>
                      </a:r>
                      <a:r>
                        <a:rPr lang="fr-FR" sz="1800" baseline="30000" dirty="0">
                          <a:effectLst/>
                        </a:rPr>
                        <a:t>ère</a:t>
                      </a:r>
                      <a:r>
                        <a:rPr lang="fr-FR" sz="1800" dirty="0">
                          <a:effectLst/>
                        </a:rPr>
                        <a:t> et Terminale, pour la réalisation d’un chef d’œuvre, aboutissement d’un projet pluridisciplinaire.</a:t>
                      </a:r>
                    </a:p>
                    <a:p>
                      <a:pPr algn="l" fontAlgn="t"/>
                      <a:endParaRPr lang="fr-FR" sz="1200" dirty="0">
                        <a:effectLst/>
                      </a:endParaRPr>
                    </a:p>
                    <a:p>
                      <a:pPr algn="ctr" fontAlgn="t"/>
                      <a:r>
                        <a:rPr lang="fr-FR" sz="1800" u="sng" dirty="0">
                          <a:effectLst/>
                        </a:rPr>
                        <a:t>Objectif</a:t>
                      </a:r>
                      <a:r>
                        <a:rPr lang="fr-FR" sz="1800" dirty="0">
                          <a:effectLst/>
                        </a:rPr>
                        <a:t> : développer inventivité et créativité.</a:t>
                      </a:r>
                    </a:p>
                  </a:txBody>
                  <a:tcPr marL="74977" marR="74977" marT="74977" marB="7497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57209"/>
                  </a:ext>
                </a:extLst>
              </a:tr>
              <a:tr h="1246886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dirty="0">
                          <a:effectLst/>
                        </a:rPr>
                        <a:t>CONTEXTE PROFESSIONNEL</a:t>
                      </a:r>
                    </a:p>
                    <a:p>
                      <a:pPr algn="l" fontAlgn="t"/>
                      <a:endParaRPr lang="fr-FR" sz="800" b="1" dirty="0">
                        <a:effectLst/>
                      </a:endParaRPr>
                    </a:p>
                    <a:p>
                      <a:pPr algn="l" fontAlgn="t"/>
                      <a:r>
                        <a:rPr lang="fr-FR" sz="1800" dirty="0">
                          <a:effectLst/>
                        </a:rPr>
                        <a:t>Les cours professionnels ont lieu dans les ateliers, organisés comme des services.</a:t>
                      </a:r>
                    </a:p>
                    <a:p>
                      <a:pPr algn="l" fontAlgn="t"/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1800" dirty="0">
                          <a:effectLst/>
                        </a:rPr>
                        <a:t>Une journée par semaine, les élèves doivent porter une tenue professionnelle.</a:t>
                      </a:r>
                    </a:p>
                  </a:txBody>
                  <a:tcPr marL="74977" marR="74977" marT="74977" marB="7497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7126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5F63FF-6E6A-46FB-A3E0-3FF1BE57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70173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1161</Words>
  <Application>Microsoft Office PowerPoint</Application>
  <PresentationFormat>Affichage à l'écran (4:3)</PresentationFormat>
  <Paragraphs>227</Paragraphs>
  <Slides>17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Arial</vt:lpstr>
      <vt:lpstr>Arial Italic</vt:lpstr>
      <vt:lpstr>Calibri</vt:lpstr>
      <vt:lpstr>Circular Std</vt:lpstr>
      <vt:lpstr>Circular Std Book</vt:lpstr>
      <vt:lpstr>DejaVu Sans</vt:lpstr>
      <vt:lpstr>Symbol</vt:lpstr>
      <vt:lpstr>Wingdings</vt:lpstr>
      <vt:lpstr>pages de contenus</vt:lpstr>
      <vt:lpstr>page de presentation et de partie</vt:lpstr>
      <vt:lpstr>page de sous-partie</vt:lpstr>
      <vt:lpstr>1_pages de contenus</vt:lpstr>
      <vt:lpstr>2_pages de contenus</vt:lpstr>
      <vt:lpstr>1_page de presentation et de partie</vt:lpstr>
      <vt:lpstr>Présentation du baccalauréat professionnel AGOrA   Assistance à la Gestion des Organisations  et de leurs Activités</vt:lpstr>
      <vt:lpstr>SOMMAIRE</vt:lpstr>
      <vt:lpstr>INTRODUCTION :  Quand le BAC professionnel gestion administration devient le bac professionnel AGoRa  </vt:lpstr>
      <vt:lpstr>1.1 GENERALITES, Métiers visés, périmètre des missions et attendus du diplôme</vt:lpstr>
      <vt:lpstr>Intitulés des emplois aux appellations variées</vt:lpstr>
      <vt:lpstr>1.1 Métiers visés, périmètre des missions et          attendus du diplôme</vt:lpstr>
      <vt:lpstr>1.1 Métiers visés, périmètre des missions et          attendus du diplôme</vt:lpstr>
      <vt:lpstr>1.2 LES ENSEIGNEMENTS PROFESSIONNELS   ET GENERAUX</vt:lpstr>
      <vt:lpstr> 1.3 LES AUTRES ENSEIGNEMENTS.</vt:lpstr>
      <vt:lpstr>1.4 Côté professionnel :  3 pôles d’activités = 3 blocs de compétences</vt:lpstr>
      <vt:lpstr>2.1 Ce qui change et ce qui ne change pas</vt:lpstr>
      <vt:lpstr>2.2 Cycle de 3 ans, de la seconde GATL au BAC AGOrA</vt:lpstr>
      <vt:lpstr>2.3 PFMP = Période de Formation en Milieu Professionnel (stage)</vt:lpstr>
      <vt:lpstr>2.6 Evaluation sur 3 années</vt:lpstr>
      <vt:lpstr>3.1 Missions exercées</vt:lpstr>
      <vt:lpstr>3.2 Poursuites d’etudes</vt:lpstr>
      <vt:lpstr>L’équipe du lycée Victor Lépine vous remercie de votre attention.  Nous sommes disponibles pour toutes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baccalauréat professionnel AGOrA  Assistance à la gestion des organisations  et de leurs activités</dc:title>
  <dc:creator>Franck Brillet</dc:creator>
  <cp:lastModifiedBy>Pascale</cp:lastModifiedBy>
  <cp:revision>69</cp:revision>
  <dcterms:created xsi:type="dcterms:W3CDTF">2020-05-13T14:37:05Z</dcterms:created>
  <dcterms:modified xsi:type="dcterms:W3CDTF">2021-02-11T18:27:40Z</dcterms:modified>
</cp:coreProperties>
</file>